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5" r:id="rId4"/>
  </p:sldMasterIdLst>
  <p:notesMasterIdLst>
    <p:notesMasterId r:id="rId14"/>
  </p:notesMasterIdLst>
  <p:sldIdLst>
    <p:sldId id="891" r:id="rId5"/>
    <p:sldId id="899" r:id="rId6"/>
    <p:sldId id="898" r:id="rId7"/>
    <p:sldId id="893" r:id="rId8"/>
    <p:sldId id="894" r:id="rId9"/>
    <p:sldId id="897" r:id="rId10"/>
    <p:sldId id="900" r:id="rId11"/>
    <p:sldId id="901" r:id="rId12"/>
    <p:sldId id="895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C61"/>
    <a:srgbClr val="003863"/>
    <a:srgbClr val="00B0F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BF6D3A-C2DE-4DC8-8E2A-4C73573A075D}" v="9" dt="2022-03-07T09:06:20.1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78"/>
      </p:cViewPr>
      <p:guideLst>
        <p:guide orient="horz" pos="41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nja Aßer" userId="478ae9a1-bbd4-4216-ac08-95fef16e793b" providerId="ADAL" clId="{C0BF6D3A-C2DE-4DC8-8E2A-4C73573A075D}"/>
    <pc:docChg chg="undo custSel modSld">
      <pc:chgData name="Sonja Aßer" userId="478ae9a1-bbd4-4216-ac08-95fef16e793b" providerId="ADAL" clId="{C0BF6D3A-C2DE-4DC8-8E2A-4C73573A075D}" dt="2022-03-07T09:06:42.208" v="55" actId="478"/>
      <pc:docMkLst>
        <pc:docMk/>
      </pc:docMkLst>
      <pc:sldChg chg="addSp delSp modSp mod delAnim modAnim">
        <pc:chgData name="Sonja Aßer" userId="478ae9a1-bbd4-4216-ac08-95fef16e793b" providerId="ADAL" clId="{C0BF6D3A-C2DE-4DC8-8E2A-4C73573A075D}" dt="2022-03-07T09:06:33.498" v="54" actId="478"/>
        <pc:sldMkLst>
          <pc:docMk/>
          <pc:sldMk cId="1858085291" sldId="891"/>
        </pc:sldMkLst>
        <pc:spChg chg="mod">
          <ac:chgData name="Sonja Aßer" userId="478ae9a1-bbd4-4216-ac08-95fef16e793b" providerId="ADAL" clId="{C0BF6D3A-C2DE-4DC8-8E2A-4C73573A075D}" dt="2022-03-07T09:06:25.857" v="52" actId="1076"/>
          <ac:spMkLst>
            <pc:docMk/>
            <pc:sldMk cId="1858085291" sldId="891"/>
            <ac:spMk id="7" creationId="{8671B342-0247-4707-A2CE-66147659591B}"/>
          </ac:spMkLst>
        </pc:spChg>
        <pc:picChg chg="add mod">
          <ac:chgData name="Sonja Aßer" userId="478ae9a1-bbd4-4216-ac08-95fef16e793b" providerId="ADAL" clId="{C0BF6D3A-C2DE-4DC8-8E2A-4C73573A075D}" dt="2022-02-14T11:17:14.847" v="3" actId="1076"/>
          <ac:picMkLst>
            <pc:docMk/>
            <pc:sldMk cId="1858085291" sldId="891"/>
            <ac:picMk id="2" creationId="{EA235DCA-16E6-496F-B8BC-59218C21A3AD}"/>
          </ac:picMkLst>
        </pc:picChg>
        <pc:picChg chg="add del mod">
          <ac:chgData name="Sonja Aßer" userId="478ae9a1-bbd4-4216-ac08-95fef16e793b" providerId="ADAL" clId="{C0BF6D3A-C2DE-4DC8-8E2A-4C73573A075D}" dt="2022-03-07T09:06:33.498" v="54" actId="478"/>
          <ac:picMkLst>
            <pc:docMk/>
            <pc:sldMk cId="1858085291" sldId="891"/>
            <ac:picMk id="3" creationId="{3886C3EE-2199-4ECB-BB30-6F24548A5140}"/>
          </ac:picMkLst>
        </pc:picChg>
      </pc:sldChg>
      <pc:sldChg chg="modSp mod">
        <pc:chgData name="Sonja Aßer" userId="478ae9a1-bbd4-4216-ac08-95fef16e793b" providerId="ADAL" clId="{C0BF6D3A-C2DE-4DC8-8E2A-4C73573A075D}" dt="2022-03-07T09:03:37.893" v="46" actId="207"/>
        <pc:sldMkLst>
          <pc:docMk/>
          <pc:sldMk cId="2732046003" sldId="893"/>
        </pc:sldMkLst>
        <pc:spChg chg="mod">
          <ac:chgData name="Sonja Aßer" userId="478ae9a1-bbd4-4216-ac08-95fef16e793b" providerId="ADAL" clId="{C0BF6D3A-C2DE-4DC8-8E2A-4C73573A075D}" dt="2022-03-07T09:03:37.893" v="46" actId="207"/>
          <ac:spMkLst>
            <pc:docMk/>
            <pc:sldMk cId="2732046003" sldId="893"/>
            <ac:spMk id="8" creationId="{D9A73ABD-A98C-4472-ACD3-8DC275BAE2C6}"/>
          </ac:spMkLst>
        </pc:spChg>
      </pc:sldChg>
      <pc:sldChg chg="addSp delSp modSp mod delAnim modAnim">
        <pc:chgData name="Sonja Aßer" userId="478ae9a1-bbd4-4216-ac08-95fef16e793b" providerId="ADAL" clId="{C0BF6D3A-C2DE-4DC8-8E2A-4C73573A075D}" dt="2022-03-07T09:06:42.208" v="55" actId="478"/>
        <pc:sldMkLst>
          <pc:docMk/>
          <pc:sldMk cId="2374020374" sldId="894"/>
        </pc:sldMkLst>
        <pc:spChg chg="mod">
          <ac:chgData name="Sonja Aßer" userId="478ae9a1-bbd4-4216-ac08-95fef16e793b" providerId="ADAL" clId="{C0BF6D3A-C2DE-4DC8-8E2A-4C73573A075D}" dt="2022-03-07T09:03:22.903" v="45" actId="207"/>
          <ac:spMkLst>
            <pc:docMk/>
            <pc:sldMk cId="2374020374" sldId="894"/>
            <ac:spMk id="8" creationId="{02E38B91-C529-48EC-8203-188871011C54}"/>
          </ac:spMkLst>
        </pc:spChg>
        <pc:picChg chg="add del mod">
          <ac:chgData name="Sonja Aßer" userId="478ae9a1-bbd4-4216-ac08-95fef16e793b" providerId="ADAL" clId="{C0BF6D3A-C2DE-4DC8-8E2A-4C73573A075D}" dt="2022-03-07T09:06:42.208" v="55" actId="478"/>
          <ac:picMkLst>
            <pc:docMk/>
            <pc:sldMk cId="2374020374" sldId="894"/>
            <ac:picMk id="2" creationId="{C79020F2-D54B-4CF8-A5F2-45498351891A}"/>
          </ac:picMkLst>
        </pc:picChg>
      </pc:sldChg>
      <pc:sldChg chg="addSp modSp mod">
        <pc:chgData name="Sonja Aßer" userId="478ae9a1-bbd4-4216-ac08-95fef16e793b" providerId="ADAL" clId="{C0BF6D3A-C2DE-4DC8-8E2A-4C73573A075D}" dt="2022-03-07T09:03:02.127" v="44" actId="1076"/>
        <pc:sldMkLst>
          <pc:docMk/>
          <pc:sldMk cId="3412585091" sldId="895"/>
        </pc:sldMkLst>
        <pc:spChg chg="add mod">
          <ac:chgData name="Sonja Aßer" userId="478ae9a1-bbd4-4216-ac08-95fef16e793b" providerId="ADAL" clId="{C0BF6D3A-C2DE-4DC8-8E2A-4C73573A075D}" dt="2022-03-07T09:03:02.127" v="44" actId="1076"/>
          <ac:spMkLst>
            <pc:docMk/>
            <pc:sldMk cId="3412585091" sldId="895"/>
            <ac:spMk id="17" creationId="{7D143077-86D3-4553-A737-AF2BB8F48FFA}"/>
          </ac:spMkLst>
        </pc:spChg>
      </pc:sldChg>
      <pc:sldChg chg="modSp mod">
        <pc:chgData name="Sonja Aßer" userId="478ae9a1-bbd4-4216-ac08-95fef16e793b" providerId="ADAL" clId="{C0BF6D3A-C2DE-4DC8-8E2A-4C73573A075D}" dt="2022-03-07T09:03:42.857" v="47" actId="207"/>
        <pc:sldMkLst>
          <pc:docMk/>
          <pc:sldMk cId="3865853394" sldId="898"/>
        </pc:sldMkLst>
        <pc:spChg chg="mod">
          <ac:chgData name="Sonja Aßer" userId="478ae9a1-bbd4-4216-ac08-95fef16e793b" providerId="ADAL" clId="{C0BF6D3A-C2DE-4DC8-8E2A-4C73573A075D}" dt="2022-03-07T09:03:42.857" v="47" actId="207"/>
          <ac:spMkLst>
            <pc:docMk/>
            <pc:sldMk cId="3865853394" sldId="898"/>
            <ac:spMk id="11" creationId="{9EB510B9-37FF-4845-A571-1ED5DAEC1376}"/>
          </ac:spMkLst>
        </pc:spChg>
      </pc:sldChg>
      <pc:sldChg chg="modSp mod">
        <pc:chgData name="Sonja Aßer" userId="478ae9a1-bbd4-4216-ac08-95fef16e793b" providerId="ADAL" clId="{C0BF6D3A-C2DE-4DC8-8E2A-4C73573A075D}" dt="2022-03-07T09:03:46.767" v="48" actId="207"/>
        <pc:sldMkLst>
          <pc:docMk/>
          <pc:sldMk cId="1365345576" sldId="899"/>
        </pc:sldMkLst>
        <pc:spChg chg="mod">
          <ac:chgData name="Sonja Aßer" userId="478ae9a1-bbd4-4216-ac08-95fef16e793b" providerId="ADAL" clId="{C0BF6D3A-C2DE-4DC8-8E2A-4C73573A075D}" dt="2022-03-07T09:03:46.767" v="48" actId="207"/>
          <ac:spMkLst>
            <pc:docMk/>
            <pc:sldMk cId="1365345576" sldId="899"/>
            <ac:spMk id="2" creationId="{FC668E66-265F-4570-823A-B44103852D7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18A8-6E35-9E4C-ABA7-4A427488D02C}" type="datetimeFigureOut">
              <a:rPr lang="de-DE" smtClean="0"/>
              <a:t>07.03.2022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7E6C4-E416-EA46-BB68-D7C9C8602A53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773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CD89C860-DC7B-C448-BD42-5583365CD765}"/>
              </a:ext>
            </a:extLst>
          </p:cNvPr>
          <p:cNvSpPr/>
          <p:nvPr userDrawn="1"/>
        </p:nvSpPr>
        <p:spPr>
          <a:xfrm>
            <a:off x="4" y="1131888"/>
            <a:ext cx="12191996" cy="572611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1" name="Datumsplatzhalter 12">
            <a:extLst>
              <a:ext uri="{FF2B5EF4-FFF2-40B4-BE49-F238E27FC236}">
                <a16:creationId xmlns:a16="http://schemas.microsoft.com/office/drawing/2014/main" id="{35339E78-246F-8B4C-A1CE-93ACFF3A72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111" y="6356350"/>
            <a:ext cx="7620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fld id="{72EE96C1-600F-AE49-AFAC-9D29F7E71D5F}" type="datetime1">
              <a:rPr lang="de-DE" smtClean="0"/>
              <a:pPr/>
              <a:t>07.03.2022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9CDDAFAF-147F-D14A-A852-97C9EB75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8455" y="6356350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DD0AB02-D229-1A4A-A459-EAE42495A1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131888"/>
            <a:ext cx="8722577" cy="583705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729B670-BF10-F749-A1CC-CC2821A63AF5}"/>
              </a:ext>
            </a:extLst>
          </p:cNvPr>
          <p:cNvSpPr txBox="1"/>
          <p:nvPr userDrawn="1"/>
        </p:nvSpPr>
        <p:spPr>
          <a:xfrm>
            <a:off x="871896" y="0"/>
            <a:ext cx="425963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7500" b="1" dirty="0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CEE1379-CF74-D34A-803B-38D658D58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326" y="2546153"/>
            <a:ext cx="11069787" cy="558557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4195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4">
          <p15:clr>
            <a:srgbClr val="FBAE40"/>
          </p15:clr>
        </p15:guide>
        <p15:guide id="5" pos="7514" userDrawn="1">
          <p15:clr>
            <a:srgbClr val="FBAE40"/>
          </p15:clr>
        </p15:guide>
        <p15:guide id="6" orient="horz" pos="713">
          <p15:clr>
            <a:srgbClr val="FBAE40"/>
          </p15:clr>
        </p15:guide>
        <p15:guide id="7" orient="horz" pos="157">
          <p15:clr>
            <a:srgbClr val="FBAE40"/>
          </p15:clr>
        </p15:guide>
        <p15:guide id="8" orient="horz" pos="556">
          <p15:clr>
            <a:srgbClr val="FBAE40"/>
          </p15:clr>
        </p15:guide>
        <p15:guide id="9" orient="horz" pos="185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>
            <a:extLst>
              <a:ext uri="{FF2B5EF4-FFF2-40B4-BE49-F238E27FC236}">
                <a16:creationId xmlns:a16="http://schemas.microsoft.com/office/drawing/2014/main" id="{49058B24-23EF-684B-AE5B-3DD37B344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485170"/>
            <a:ext cx="8453492" cy="640368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9CDDAFAF-147F-D14A-A852-97C9EB75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727" y="6377888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</p:spTree>
    <p:extLst>
      <p:ext uri="{BB962C8B-B14F-4D97-AF65-F5344CB8AC3E}">
        <p14:creationId xmlns:p14="http://schemas.microsoft.com/office/powerpoint/2010/main" val="3056549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4">
          <p15:clr>
            <a:srgbClr val="FBAE40"/>
          </p15:clr>
        </p15:guide>
        <p15:guide id="4" orient="horz" pos="709">
          <p15:clr>
            <a:srgbClr val="FBAE40"/>
          </p15:clr>
        </p15:guide>
        <p15:guide id="5" pos="7514">
          <p15:clr>
            <a:srgbClr val="FBAE40"/>
          </p15:clr>
        </p15:guide>
        <p15:guide id="6" orient="horz" pos="55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CF5BBCC-0772-704C-9498-865305054D14}"/>
              </a:ext>
            </a:extLst>
          </p:cNvPr>
          <p:cNvSpPr/>
          <p:nvPr userDrawn="1"/>
        </p:nvSpPr>
        <p:spPr>
          <a:xfrm>
            <a:off x="0" y="1122363"/>
            <a:ext cx="12192000" cy="5735637"/>
          </a:xfrm>
          <a:prstGeom prst="rect">
            <a:avLst/>
          </a:prstGeom>
          <a:solidFill>
            <a:srgbClr val="003863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7E08D5E-1AAF-BD4F-9A34-BD4BE10FCB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071323"/>
            <a:ext cx="8821878" cy="5901121"/>
          </a:xfrm>
          <a:prstGeom prst="rect">
            <a:avLst/>
          </a:prstGeom>
        </p:spPr>
      </p:pic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9CDDAFAF-147F-D14A-A852-97C9EB75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9020" y="6322424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B9DABDE-7E32-794D-A503-ED1C24EC13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2200155"/>
            <a:ext cx="11037888" cy="18859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5000" b="1">
                <a:solidFill>
                  <a:schemeClr val="accent1"/>
                </a:solidFill>
              </a:defRPr>
            </a:lvl1pPr>
          </a:lstStyle>
          <a:p>
            <a:r>
              <a:rPr lang="de-DE"/>
              <a:t>120.000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D66D458-2D12-F44A-A284-D69946C709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1225" y="4234363"/>
            <a:ext cx="11037888" cy="5110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de-DE"/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90362327-2984-1842-AA4C-671423CFB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409880"/>
            <a:ext cx="8455197" cy="712484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7428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4">
          <p15:clr>
            <a:srgbClr val="FBAE40"/>
          </p15:clr>
        </p15:guide>
        <p15:guide id="5" pos="7527">
          <p15:clr>
            <a:srgbClr val="FBAE40"/>
          </p15:clr>
        </p15:guide>
        <p15:guide id="6" orient="horz" pos="709">
          <p15:clr>
            <a:srgbClr val="FBAE40"/>
          </p15:clr>
        </p15:guide>
        <p15:guide id="7" orient="horz" pos="157">
          <p15:clr>
            <a:srgbClr val="FBAE40"/>
          </p15:clr>
        </p15:guide>
        <p15:guide id="8" orient="horz" pos="55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CF5BBCC-0772-704C-9498-865305054D14}"/>
              </a:ext>
            </a:extLst>
          </p:cNvPr>
          <p:cNvSpPr/>
          <p:nvPr userDrawn="1"/>
        </p:nvSpPr>
        <p:spPr>
          <a:xfrm>
            <a:off x="0" y="1122363"/>
            <a:ext cx="12192000" cy="5735637"/>
          </a:xfrm>
          <a:prstGeom prst="rect">
            <a:avLst/>
          </a:prstGeom>
          <a:solidFill>
            <a:srgbClr val="003863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7E08D5E-1AAF-BD4F-9A34-BD4BE10FCB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071323"/>
            <a:ext cx="8821878" cy="5901121"/>
          </a:xfrm>
          <a:prstGeom prst="rect">
            <a:avLst/>
          </a:prstGeom>
        </p:spPr>
      </p:pic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1" name="Datumsplatzhalter 12">
            <a:extLst>
              <a:ext uri="{FF2B5EF4-FFF2-40B4-BE49-F238E27FC236}">
                <a16:creationId xmlns:a16="http://schemas.microsoft.com/office/drawing/2014/main" id="{35339E78-246F-8B4C-A1CE-93ACFF3A72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111" y="6356350"/>
            <a:ext cx="7620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fld id="{72EE96C1-600F-AE49-AFAC-9D29F7E71D5F}" type="datetime1">
              <a:rPr lang="de-DE" smtClean="0"/>
              <a:pPr/>
              <a:t>07.03.2022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9CDDAFAF-147F-D14A-A852-97C9EB75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8455" y="6356350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B9DABDE-7E32-794D-A503-ED1C24EC13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2200155"/>
            <a:ext cx="11037888" cy="18859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3000" b="1">
                <a:solidFill>
                  <a:schemeClr val="accent1"/>
                </a:solidFill>
              </a:defRPr>
            </a:lvl1pPr>
          </a:lstStyle>
          <a:p>
            <a:r>
              <a:rPr lang="de-DE"/>
              <a:t>Zitat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D66D458-2D12-F44A-A284-D69946C709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1225" y="4234363"/>
            <a:ext cx="11037888" cy="5110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A906882A-02FF-4D4A-AEE7-81ABA1F88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699" y="419280"/>
            <a:ext cx="8454079" cy="706258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41618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4">
          <p15:clr>
            <a:srgbClr val="FBAE40"/>
          </p15:clr>
        </p15:guide>
        <p15:guide id="5" pos="7527">
          <p15:clr>
            <a:srgbClr val="FBAE40"/>
          </p15:clr>
        </p15:guide>
        <p15:guide id="6" orient="horz" pos="709">
          <p15:clr>
            <a:srgbClr val="FBAE40"/>
          </p15:clr>
        </p15:guide>
        <p15:guide id="7" orient="horz" pos="157">
          <p15:clr>
            <a:srgbClr val="FBAE40"/>
          </p15:clr>
        </p15:guide>
        <p15:guide id="8" orient="horz" pos="55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CF5BBCC-0772-704C-9498-865305054D14}"/>
              </a:ext>
            </a:extLst>
          </p:cNvPr>
          <p:cNvSpPr/>
          <p:nvPr userDrawn="1"/>
        </p:nvSpPr>
        <p:spPr>
          <a:xfrm>
            <a:off x="0" y="1122363"/>
            <a:ext cx="12192000" cy="5735637"/>
          </a:xfrm>
          <a:prstGeom prst="rect">
            <a:avLst/>
          </a:prstGeom>
          <a:solidFill>
            <a:srgbClr val="003863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7E08D5E-1AAF-BD4F-9A34-BD4BE10FCB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071323"/>
            <a:ext cx="8821878" cy="5901121"/>
          </a:xfrm>
          <a:prstGeom prst="rect">
            <a:avLst/>
          </a:prstGeom>
        </p:spPr>
      </p:pic>
      <p:sp>
        <p:nvSpPr>
          <p:cNvPr id="12" name="Titel 11">
            <a:extLst>
              <a:ext uri="{FF2B5EF4-FFF2-40B4-BE49-F238E27FC236}">
                <a16:creationId xmlns:a16="http://schemas.microsoft.com/office/drawing/2014/main" id="{49058B24-23EF-684B-AE5B-3DD37B344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225" y="255132"/>
            <a:ext cx="8453491" cy="305111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br>
              <a:rPr lang="de-DE"/>
            </a:br>
            <a:endParaRPr lang="de-DE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1" name="Datumsplatzhalter 12">
            <a:extLst>
              <a:ext uri="{FF2B5EF4-FFF2-40B4-BE49-F238E27FC236}">
                <a16:creationId xmlns:a16="http://schemas.microsoft.com/office/drawing/2014/main" id="{35339E78-246F-8B4C-A1CE-93ACFF3A72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111" y="6356350"/>
            <a:ext cx="7620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fld id="{72EE96C1-600F-AE49-AFAC-9D29F7E71D5F}" type="datetime1">
              <a:rPr lang="de-DE" smtClean="0"/>
              <a:pPr/>
              <a:t>07.03.2022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9CDDAFAF-147F-D14A-A852-97C9EB75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8455" y="6356350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A8A83E4-EAC4-FF41-9DA6-20A6CEB8D2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1225" y="674687"/>
            <a:ext cx="8453492" cy="3966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04801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74">
          <p15:clr>
            <a:srgbClr val="FBAE40"/>
          </p15:clr>
        </p15:guide>
        <p15:guide id="5" pos="7527">
          <p15:clr>
            <a:srgbClr val="FBAE40"/>
          </p15:clr>
        </p15:guide>
        <p15:guide id="6" orient="horz" pos="709">
          <p15:clr>
            <a:srgbClr val="FBAE40"/>
          </p15:clr>
        </p15:guide>
        <p15:guide id="7" orient="horz" pos="157">
          <p15:clr>
            <a:srgbClr val="FBAE40"/>
          </p15:clr>
        </p15:guide>
        <p15:guide id="8" orient="horz" pos="55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92A1E59-F6AB-EF41-9D9A-05B93A25117A}"/>
              </a:ext>
            </a:extLst>
          </p:cNvPr>
          <p:cNvSpPr/>
          <p:nvPr userDrawn="1"/>
        </p:nvSpPr>
        <p:spPr>
          <a:xfrm>
            <a:off x="0" y="1122363"/>
            <a:ext cx="12192000" cy="5735637"/>
          </a:xfrm>
          <a:prstGeom prst="rect">
            <a:avLst/>
          </a:prstGeom>
          <a:solidFill>
            <a:srgbClr val="003863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019348E-F01B-2147-B90C-2DF1E938DF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071323"/>
            <a:ext cx="8821878" cy="5901121"/>
          </a:xfrm>
          <a:prstGeom prst="rect">
            <a:avLst/>
          </a:prstGeom>
        </p:spPr>
      </p:pic>
      <p:sp>
        <p:nvSpPr>
          <p:cNvPr id="12" name="Titel 11">
            <a:extLst>
              <a:ext uri="{FF2B5EF4-FFF2-40B4-BE49-F238E27FC236}">
                <a16:creationId xmlns:a16="http://schemas.microsoft.com/office/drawing/2014/main" id="{49058B24-23EF-684B-AE5B-3DD37B344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500936"/>
            <a:ext cx="8453492" cy="621427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08078" y="6356350"/>
            <a:ext cx="2743200" cy="365125"/>
          </a:xfrm>
          <a:prstGeom prst="rect">
            <a:avLst/>
          </a:prstGeom>
        </p:spPr>
        <p:txBody>
          <a:bodyPr lIns="0" tIns="0" rIns="0" bIns="0"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9" name="Datumsplatzhalter 12">
            <a:extLst>
              <a:ext uri="{FF2B5EF4-FFF2-40B4-BE49-F238E27FC236}">
                <a16:creationId xmlns:a16="http://schemas.microsoft.com/office/drawing/2014/main" id="{3FED1D31-084E-7344-BC39-4B55A29F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111" y="6356350"/>
            <a:ext cx="7620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fld id="{72EE96C1-600F-AE49-AFAC-9D29F7E71D5F}" type="datetime1">
              <a:rPr lang="de-DE" smtClean="0"/>
              <a:pPr/>
              <a:t>07.03.2022</a:t>
            </a:fld>
            <a:endParaRPr lang="de-DE" dirty="0"/>
          </a:p>
        </p:txBody>
      </p:sp>
      <p:sp>
        <p:nvSpPr>
          <p:cNvPr id="10" name="Fußzeilenplatzhalter 13">
            <a:extLst>
              <a:ext uri="{FF2B5EF4-FFF2-40B4-BE49-F238E27FC236}">
                <a16:creationId xmlns:a16="http://schemas.microsoft.com/office/drawing/2014/main" id="{D96C3350-95E6-B441-9B16-849484BD9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936" y="6356350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  <p:sp>
        <p:nvSpPr>
          <p:cNvPr id="4" name="Tabellenplatzhalter 3">
            <a:extLst>
              <a:ext uri="{FF2B5EF4-FFF2-40B4-BE49-F238E27FC236}">
                <a16:creationId xmlns:a16="http://schemas.microsoft.com/office/drawing/2014/main" id="{1C26C4C2-BD9A-3D4A-A755-8157B2ACB1F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922338" y="1687513"/>
            <a:ext cx="8442325" cy="4176712"/>
          </a:xfrm>
          <a:prstGeom prst="rect">
            <a:avLst/>
          </a:prstGeom>
          <a:solidFill>
            <a:schemeClr val="bg1"/>
          </a:solidFill>
        </p:spPr>
        <p:txBody>
          <a:bodyPr numCol="4">
            <a:noAutofit/>
          </a:bodyPr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0895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574">
          <p15:clr>
            <a:srgbClr val="FBAE40"/>
          </p15:clr>
        </p15:guide>
        <p15:guide id="3" pos="7527">
          <p15:clr>
            <a:srgbClr val="FBAE40"/>
          </p15:clr>
        </p15:guide>
        <p15:guide id="4" orient="horz" pos="56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BA61706-DCC4-924E-AF0C-5BB3E8B8012C}"/>
              </a:ext>
            </a:extLst>
          </p:cNvPr>
          <p:cNvSpPr/>
          <p:nvPr userDrawn="1"/>
        </p:nvSpPr>
        <p:spPr>
          <a:xfrm>
            <a:off x="0" y="1122363"/>
            <a:ext cx="12192000" cy="5735637"/>
          </a:xfrm>
          <a:prstGeom prst="rect">
            <a:avLst/>
          </a:prstGeom>
          <a:solidFill>
            <a:srgbClr val="003863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565ECCB-177E-FD4C-811C-0AC21F667C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071323"/>
            <a:ext cx="8821878" cy="5901121"/>
          </a:xfrm>
          <a:prstGeom prst="rect">
            <a:avLst/>
          </a:prstGeom>
        </p:spPr>
      </p:pic>
      <p:sp>
        <p:nvSpPr>
          <p:cNvPr id="12" name="Titel 11">
            <a:extLst>
              <a:ext uri="{FF2B5EF4-FFF2-40B4-BE49-F238E27FC236}">
                <a16:creationId xmlns:a16="http://schemas.microsoft.com/office/drawing/2014/main" id="{49058B24-23EF-684B-AE5B-3DD37B344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485171"/>
            <a:ext cx="8453492" cy="640367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lIns="0" tIns="0" rIns="0" bIns="0"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8DA3C11-60BC-2A46-AEAC-0B361CF6275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9771" y="1871663"/>
            <a:ext cx="4823003" cy="4013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Mastertextformat bearbeiten
</a:t>
            </a:r>
          </a:p>
        </p:txBody>
      </p:sp>
      <p:sp>
        <p:nvSpPr>
          <p:cNvPr id="16" name="Datumsplatzhalter 12">
            <a:extLst>
              <a:ext uri="{FF2B5EF4-FFF2-40B4-BE49-F238E27FC236}">
                <a16:creationId xmlns:a16="http://schemas.microsoft.com/office/drawing/2014/main" id="{51464788-70AE-A04B-949E-67DB5A2FC9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111" y="6356350"/>
            <a:ext cx="7620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fld id="{72EE96C1-600F-AE49-AFAC-9D29F7E71D5F}" type="datetime1">
              <a:rPr lang="de-DE" smtClean="0"/>
              <a:pPr/>
              <a:t>07.03.2022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FD3B10B9-EA46-C348-A136-37930700F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936" y="6356350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CACEED62-4C37-0346-A3B0-E1676590E0C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45933" y="1871663"/>
            <a:ext cx="5803180" cy="4013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Mastertextformat bearbeiten
</a:t>
            </a:r>
          </a:p>
        </p:txBody>
      </p:sp>
    </p:spTree>
    <p:extLst>
      <p:ext uri="{BB962C8B-B14F-4D97-AF65-F5344CB8AC3E}">
        <p14:creationId xmlns:p14="http://schemas.microsoft.com/office/powerpoint/2010/main" val="3111838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574">
          <p15:clr>
            <a:srgbClr val="FBAE40"/>
          </p15:clr>
        </p15:guide>
        <p15:guide id="3" pos="7527">
          <p15:clr>
            <a:srgbClr val="FBAE40"/>
          </p15:clr>
        </p15:guide>
        <p15:guide id="4" pos="3863" userDrawn="1">
          <p15:clr>
            <a:srgbClr val="FBAE40"/>
          </p15:clr>
        </p15:guide>
        <p15:guide id="5" orient="horz" pos="55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6DF762E4-F22A-4B45-9EE4-B48919ACFAA6}"/>
              </a:ext>
            </a:extLst>
          </p:cNvPr>
          <p:cNvSpPr/>
          <p:nvPr userDrawn="1"/>
        </p:nvSpPr>
        <p:spPr>
          <a:xfrm>
            <a:off x="0" y="1122363"/>
            <a:ext cx="12192000" cy="5735637"/>
          </a:xfrm>
          <a:prstGeom prst="rect">
            <a:avLst/>
          </a:prstGeom>
          <a:solidFill>
            <a:srgbClr val="003863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6703DE1-C864-314E-ABD3-5F851F4803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1071323"/>
            <a:ext cx="8821878" cy="5901121"/>
          </a:xfrm>
          <a:prstGeom prst="rect">
            <a:avLst/>
          </a:prstGeom>
        </p:spPr>
      </p:pic>
      <p:sp>
        <p:nvSpPr>
          <p:cNvPr id="12" name="Titel 11">
            <a:extLst>
              <a:ext uri="{FF2B5EF4-FFF2-40B4-BE49-F238E27FC236}">
                <a16:creationId xmlns:a16="http://schemas.microsoft.com/office/drawing/2014/main" id="{49058B24-23EF-684B-AE5B-3DD37B344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5" y="485170"/>
            <a:ext cx="8453492" cy="637193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3BB8849F-A192-4A42-80AB-45FFEE7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lIns="0" tIns="0" rIns="0" bIns="0"/>
          <a:lstStyle/>
          <a:p>
            <a:fld id="{E87BE7E3-9592-A346-9B4C-6A97CF650FAA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A366E77-99D3-C541-B18D-49F2EC532C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871663"/>
            <a:ext cx="6053667" cy="40132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7" name="Bildplatzhalter 2">
            <a:extLst>
              <a:ext uri="{FF2B5EF4-FFF2-40B4-BE49-F238E27FC236}">
                <a16:creationId xmlns:a16="http://schemas.microsoft.com/office/drawing/2014/main" id="{1032922E-DD09-EC4B-AA56-10242D2FE8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8333" y="1871663"/>
            <a:ext cx="6053667" cy="401320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6" name="Datumsplatzhalter 12">
            <a:extLst>
              <a:ext uri="{FF2B5EF4-FFF2-40B4-BE49-F238E27FC236}">
                <a16:creationId xmlns:a16="http://schemas.microsoft.com/office/drawing/2014/main" id="{AF2EA787-42F3-364C-B167-E7FB0437B1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111" y="6356350"/>
            <a:ext cx="762000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fld id="{72EE96C1-600F-AE49-AFAC-9D29F7E71D5F}" type="datetime1">
              <a:rPr lang="de-DE" smtClean="0"/>
              <a:pPr/>
              <a:t>07.03.2022</a:t>
            </a:fld>
            <a:endParaRPr lang="de-DE" dirty="0"/>
          </a:p>
        </p:txBody>
      </p:sp>
      <p:sp>
        <p:nvSpPr>
          <p:cNvPr id="17" name="Fußzeilenplatzhalter 13">
            <a:extLst>
              <a:ext uri="{FF2B5EF4-FFF2-40B4-BE49-F238E27FC236}">
                <a16:creationId xmlns:a16="http://schemas.microsoft.com/office/drawing/2014/main" id="{A02CFFCF-9EAC-4A42-833E-2D81F6451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936" y="6356350"/>
            <a:ext cx="3005667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de-DE" dirty="0"/>
              <a:t>© ARGE</a:t>
            </a:r>
          </a:p>
        </p:txBody>
      </p:sp>
    </p:spTree>
    <p:extLst>
      <p:ext uri="{BB962C8B-B14F-4D97-AF65-F5344CB8AC3E}">
        <p14:creationId xmlns:p14="http://schemas.microsoft.com/office/powerpoint/2010/main" val="1092099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3" pos="563" userDrawn="1">
          <p15:clr>
            <a:srgbClr val="FBAE40"/>
          </p15:clr>
        </p15:guide>
        <p15:guide id="4" pos="7527" userDrawn="1">
          <p15:clr>
            <a:srgbClr val="FBAE40"/>
          </p15:clr>
        </p15:guide>
        <p15:guide id="5" orient="horz" pos="55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A8999CF8-4C9D-4B7C-8E6C-8DE71FF044E9}"/>
              </a:ext>
            </a:extLst>
          </p:cNvPr>
          <p:cNvSpPr/>
          <p:nvPr userDrawn="1"/>
        </p:nvSpPr>
        <p:spPr>
          <a:xfrm>
            <a:off x="0" y="0"/>
            <a:ext cx="12192000" cy="11161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B3C54048-6C86-4399-82DC-A0DCC480184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516856" y="0"/>
            <a:ext cx="2675144" cy="111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6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94" r:id="rId2"/>
    <p:sldLayoutId id="2147483696" r:id="rId3"/>
    <p:sldLayoutId id="2147483697" r:id="rId4"/>
    <p:sldLayoutId id="2147483698" r:id="rId5"/>
    <p:sldLayoutId id="2147483695" r:id="rId6"/>
    <p:sldLayoutId id="2147483693" r:id="rId7"/>
    <p:sldLayoutId id="2147483651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building-masterdat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arge.de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hyperlink" Target="https://www.building-masterdata.com/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671B342-0247-4707-A2CE-661476595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5341" y="3104372"/>
            <a:ext cx="7062690" cy="995474"/>
          </a:xfrm>
        </p:spPr>
        <p:txBody>
          <a:bodyPr/>
          <a:lstStyle/>
          <a:p>
            <a:r>
              <a:rPr lang="de-DE" sz="3600" b="1" dirty="0">
                <a:latin typeface="+mn-lt"/>
              </a:rPr>
              <a:t>BUILDING INFORMATION MODELING</a:t>
            </a:r>
            <a:br>
              <a:rPr lang="de-DE" dirty="0"/>
            </a:br>
            <a:endParaRPr lang="de-DE" sz="2500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F26A063-CD24-4BF6-ADC2-4E6CD049DB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90" r="6208" b="-1"/>
          <a:stretch/>
        </p:blipFill>
        <p:spPr>
          <a:xfrm>
            <a:off x="741333" y="2226989"/>
            <a:ext cx="3313983" cy="3190043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8525B42-5020-48A4-A077-B2CD83B19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5341" y="4772586"/>
            <a:ext cx="694446" cy="644446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C14ED604-0572-48C7-9C56-20ABCA3CBE0E}"/>
              </a:ext>
            </a:extLst>
          </p:cNvPr>
          <p:cNvSpPr txBox="1"/>
          <p:nvPr/>
        </p:nvSpPr>
        <p:spPr>
          <a:xfrm>
            <a:off x="5214587" y="4955367"/>
            <a:ext cx="645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C00000"/>
                </a:solidFill>
              </a:rPr>
              <a:t>Für BIM-Interessierte, für Planer, für Architekten, für Fachgroßhandel, für Fachhandwerker, für TGA-Planer, etc.</a:t>
            </a:r>
          </a:p>
        </p:txBody>
      </p:sp>
      <p:pic>
        <p:nvPicPr>
          <p:cNvPr id="2" name="musicfox_friendship_forever">
            <a:hlinkClick r:id="" action="ppaction://media"/>
            <a:extLst>
              <a:ext uri="{FF2B5EF4-FFF2-40B4-BE49-F238E27FC236}">
                <a16:creationId xmlns:a16="http://schemas.microsoft.com/office/drawing/2014/main" id="{EA235DCA-16E6-496F-B8BC-59218C21A3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829574" y="6552826"/>
            <a:ext cx="232423" cy="23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8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Steel Systems">
            <a:extLst>
              <a:ext uri="{FF2B5EF4-FFF2-40B4-BE49-F238E27FC236}">
                <a16:creationId xmlns:a16="http://schemas.microsoft.com/office/drawing/2014/main" id="{7CFE1964-BF1C-4FD6-B15A-966DA4EA8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4" y="1910812"/>
            <a:ext cx="6453187" cy="374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A4BA872-B1DC-433C-BEC8-8EB8B6ADD569}"/>
              </a:ext>
            </a:extLst>
          </p:cNvPr>
          <p:cNvSpPr txBox="1"/>
          <p:nvPr/>
        </p:nvSpPr>
        <p:spPr>
          <a:xfrm>
            <a:off x="7563678" y="2967335"/>
            <a:ext cx="42539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BIM ist die Vernetzung aller am Projekt beteiligten Partner sowie die Darstellung der Gebäude als virtuelle und intelligente 3D-Modelle.</a:t>
            </a:r>
          </a:p>
          <a:p>
            <a:endParaRPr lang="de-DE" dirty="0">
              <a:solidFill>
                <a:srgbClr val="152C6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Vom Anfang bis zum Ende. 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B4FAC8D1-343E-42BA-A800-7E08AA6B6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6437" y="2277712"/>
            <a:ext cx="2569367" cy="541141"/>
          </a:xfrm>
        </p:spPr>
        <p:txBody>
          <a:bodyPr/>
          <a:lstStyle/>
          <a:p>
            <a:pPr algn="ctr"/>
            <a:r>
              <a:rPr lang="de-DE" sz="27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Was ist BIM?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C668E66-265F-4570-823A-B44103852D7F}"/>
              </a:ext>
            </a:extLst>
          </p:cNvPr>
          <p:cNvSpPr txBox="1"/>
          <p:nvPr/>
        </p:nvSpPr>
        <p:spPr>
          <a:xfrm>
            <a:off x="1684176" y="6386447"/>
            <a:ext cx="110959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>
                <a:solidFill>
                  <a:schemeClr val="bg1">
                    <a:lumMod val="50000"/>
                  </a:schemeClr>
                </a:solidFill>
              </a:rPr>
              <a:t>Bild: Jansen AG, Oberried</a:t>
            </a:r>
          </a:p>
        </p:txBody>
      </p:sp>
    </p:spTree>
    <p:extLst>
      <p:ext uri="{BB962C8B-B14F-4D97-AF65-F5344CB8AC3E}">
        <p14:creationId xmlns:p14="http://schemas.microsoft.com/office/powerpoint/2010/main" val="1365345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F8DF0C-BDF3-4783-B30E-FE49D1F781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21805" y="2302253"/>
            <a:ext cx="5848358" cy="258592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Clr>
                <a:schemeClr val="accent3">
                  <a:lumMod val="75000"/>
                </a:schemeClr>
              </a:buClr>
              <a:buNone/>
            </a:pPr>
            <a:r>
              <a:rPr lang="de-DE" sz="2000" b="1" dirty="0">
                <a:solidFill>
                  <a:srgbClr val="002060"/>
                </a:solidFill>
              </a:rPr>
              <a:t>5 kurzfristige Vorteile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Weniger Dokumentenfehler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Nacharbeiten werden deutlich reduziert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Positiver Einfluss auf die Auftragsgewinnung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Zykluszeiten bestimmter Arbeitsabläufe reduzieren sich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Planungssicherheit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endParaRPr lang="de-DE" sz="1800" dirty="0">
              <a:solidFill>
                <a:srgbClr val="00206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EB510B9-37FF-4845-A571-1ED5DAEC1376}"/>
              </a:ext>
            </a:extLst>
          </p:cNvPr>
          <p:cNvSpPr txBox="1"/>
          <p:nvPr/>
        </p:nvSpPr>
        <p:spPr>
          <a:xfrm>
            <a:off x="1655390" y="6378753"/>
            <a:ext cx="41128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bg1">
                    <a:lumMod val="50000"/>
                  </a:schemeClr>
                </a:solidFill>
              </a:rPr>
              <a:t>Weber Saint Gobain Blog: „BIM für Einsteiger“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711FECF-7243-4964-AE68-532854AC8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102" y="2379509"/>
            <a:ext cx="2021445" cy="25086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65853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801A69A6-ABE7-4D77-89CB-50BDE8BDDB1F}"/>
              </a:ext>
            </a:extLst>
          </p:cNvPr>
          <p:cNvSpPr txBox="1">
            <a:spLocks/>
          </p:cNvSpPr>
          <p:nvPr/>
        </p:nvSpPr>
        <p:spPr>
          <a:xfrm>
            <a:off x="4668416" y="2382399"/>
            <a:ext cx="6023469" cy="24382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chemeClr val="accent3">
                  <a:lumMod val="75000"/>
                </a:schemeClr>
              </a:buClr>
              <a:buNone/>
            </a:pPr>
            <a:r>
              <a:rPr lang="de-DE" sz="2000" b="1" dirty="0">
                <a:solidFill>
                  <a:srgbClr val="002060"/>
                </a:solidFill>
              </a:rPr>
              <a:t>5 langfristige Vorteile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Steigende Zahl von Folgeaufträgen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Deutliche Verkürzung der Projektdauer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Gewinnsteigerung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Reduzierung von Baukosten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Senkung von Reklamationen und Rechtsstreitigkeiten </a:t>
            </a:r>
            <a:endParaRPr lang="de-DE" sz="1800" dirty="0">
              <a:solidFill>
                <a:srgbClr val="002060"/>
              </a:solidFill>
            </a:endParaRPr>
          </a:p>
          <a:p>
            <a:pPr marL="0" indent="0">
              <a:lnSpc>
                <a:spcPct val="100000"/>
              </a:lnSpc>
              <a:buClr>
                <a:srgbClr val="00B0F0"/>
              </a:buClr>
              <a:buFont typeface="Arial" panose="020B0604020202020204" pitchFamily="34" charset="0"/>
              <a:buNone/>
            </a:pPr>
            <a:r>
              <a:rPr lang="de-DE" sz="1800" dirty="0">
                <a:solidFill>
                  <a:srgbClr val="002060"/>
                </a:solidFill>
              </a:rPr>
              <a:t>	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9A73ABD-A98C-4472-ACD3-8DC275BAE2C6}"/>
              </a:ext>
            </a:extLst>
          </p:cNvPr>
          <p:cNvSpPr txBox="1"/>
          <p:nvPr/>
        </p:nvSpPr>
        <p:spPr>
          <a:xfrm>
            <a:off x="1655390" y="6378753"/>
            <a:ext cx="41128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bg1">
                    <a:lumMod val="50000"/>
                  </a:schemeClr>
                </a:solidFill>
              </a:rPr>
              <a:t>Weber Saint Gobain Blog: „BIM für Einsteiger“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14635AC-3A36-4998-BF1B-5B387F142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102" y="2379509"/>
            <a:ext cx="2021445" cy="25086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732046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D178E37-4557-4133-982A-5DAB6D715D81}"/>
              </a:ext>
            </a:extLst>
          </p:cNvPr>
          <p:cNvSpPr txBox="1"/>
          <p:nvPr/>
        </p:nvSpPr>
        <p:spPr>
          <a:xfrm>
            <a:off x="4521723" y="2271052"/>
            <a:ext cx="6683346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chemeClr val="accent3">
                  <a:lumMod val="75000"/>
                </a:schemeClr>
              </a:buClr>
            </a:pPr>
            <a:r>
              <a:rPr lang="de-DE" sz="2000" b="1" dirty="0">
                <a:solidFill>
                  <a:srgbClr val="002060"/>
                </a:solidFill>
              </a:rPr>
              <a:t>5 Facts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10 % niedrigere Kosten durch Kollisionsmanagement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40 % Kostenreduzierung durch außerplanmäßige Änderungen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3,5 % höhere Effizienz bei Gebäudeauslastung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7 % kürzerer Projektzeitplan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152C6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9 %  Betriebskosten-Reduzierung</a:t>
            </a:r>
          </a:p>
          <a:p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2E38B91-C529-48EC-8203-188871011C54}"/>
              </a:ext>
            </a:extLst>
          </p:cNvPr>
          <p:cNvSpPr txBox="1"/>
          <p:nvPr/>
        </p:nvSpPr>
        <p:spPr>
          <a:xfrm>
            <a:off x="1655390" y="6378753"/>
            <a:ext cx="41128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bg1">
                    <a:lumMod val="50000"/>
                  </a:schemeClr>
                </a:solidFill>
              </a:rPr>
              <a:t>Weber Saint Gobain Blog: „BIM für Einsteiger“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D584370-64D5-47BC-9C62-847F17A33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102" y="2379509"/>
            <a:ext cx="2021445" cy="25086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37402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6DFC892-35AA-4EE3-8B39-7B2DA8FD5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697" y="1290495"/>
            <a:ext cx="4101667" cy="2323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C0E5690-C5AB-48DB-819F-AEA521CAD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092" y="3363374"/>
            <a:ext cx="4424650" cy="2515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E096B31B-2A15-4D9C-88DF-95A0622EAA77}"/>
              </a:ext>
            </a:extLst>
          </p:cNvPr>
          <p:cNvSpPr txBox="1">
            <a:spLocks/>
          </p:cNvSpPr>
          <p:nvPr/>
        </p:nvSpPr>
        <p:spPr>
          <a:xfrm>
            <a:off x="4151800" y="4846239"/>
            <a:ext cx="2743200" cy="2378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52 starke BIM Marken </a:t>
            </a:r>
          </a:p>
        </p:txBody>
      </p:sp>
      <p:pic>
        <p:nvPicPr>
          <p:cNvPr id="6" name="Grafik 5" descr="Ein Bild, das Text, Licht enthält.&#10;&#10;Automatisch generierte Beschreibung">
            <a:extLst>
              <a:ext uri="{FF2B5EF4-FFF2-40B4-BE49-F238E27FC236}">
                <a16:creationId xmlns:a16="http://schemas.microsoft.com/office/drawing/2014/main" id="{89783B9E-95FA-408C-80DF-8A0737F4C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832" y="1954145"/>
            <a:ext cx="1978230" cy="11910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21162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06092DF-DD1A-464D-B594-AEC64FF133C5}"/>
              </a:ext>
            </a:extLst>
          </p:cNvPr>
          <p:cNvSpPr txBox="1"/>
          <p:nvPr/>
        </p:nvSpPr>
        <p:spPr>
          <a:xfrm>
            <a:off x="770083" y="1597664"/>
            <a:ext cx="6099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Echtzeitkonfiguration der Produkte von 18 Markenherstellern 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30E5DBF6-77C7-469C-A19A-DCFED70EA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047" y="2299838"/>
            <a:ext cx="5897499" cy="3329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71E7D4A5-7B0A-44B0-AD2D-F144F6998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80" y="3156826"/>
            <a:ext cx="1878358" cy="13721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138615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E7F36E02-D951-4450-A3CE-6D0A6029C34A}"/>
              </a:ext>
            </a:extLst>
          </p:cNvPr>
          <p:cNvSpPr txBox="1">
            <a:spLocks/>
          </p:cNvSpPr>
          <p:nvPr/>
        </p:nvSpPr>
        <p:spPr>
          <a:xfrm>
            <a:off x="576230" y="1579674"/>
            <a:ext cx="10067386" cy="3651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Download nach Anmeldung auf </a:t>
            </a: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BUILDING-MASTERDATA.COM</a:t>
            </a:r>
            <a:r>
              <a:rPr lang="de-DE" sz="1800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in einem von mehr als 40 Formaten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F616764-E7A0-4F41-8DA9-89C484904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291" y="2322577"/>
            <a:ext cx="6761229" cy="3253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6082CE5-12C4-47FE-832B-551612D109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031" y="3345359"/>
            <a:ext cx="2247831" cy="12082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547095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1F3CEB-01E0-4C6F-82F7-7A83C344CDA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96347" y="63039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© ARGE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B1516E2-835C-4491-A2D9-201D0E5DDA72}"/>
              </a:ext>
            </a:extLst>
          </p:cNvPr>
          <p:cNvGrpSpPr/>
          <p:nvPr/>
        </p:nvGrpSpPr>
        <p:grpSpPr>
          <a:xfrm>
            <a:off x="5545935" y="1489685"/>
            <a:ext cx="152400" cy="4450080"/>
            <a:chOff x="5384800" y="1473200"/>
            <a:chExt cx="152400" cy="4450080"/>
          </a:xfrm>
        </p:grpSpPr>
        <p:cxnSp>
          <p:nvCxnSpPr>
            <p:cNvPr id="5" name="Gerader Verbinder 4">
              <a:extLst>
                <a:ext uri="{FF2B5EF4-FFF2-40B4-BE49-F238E27FC236}">
                  <a16:creationId xmlns:a16="http://schemas.microsoft.com/office/drawing/2014/main" id="{BF433FF1-46E4-43DD-AE14-963214DF3F16}"/>
                </a:ext>
              </a:extLst>
            </p:cNvPr>
            <p:cNvCxnSpPr/>
            <p:nvPr/>
          </p:nvCxnSpPr>
          <p:spPr>
            <a:xfrm>
              <a:off x="5384800" y="1473200"/>
              <a:ext cx="0" cy="445008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180EEFAA-7B48-4B6C-B1B5-5FBED666215E}"/>
                </a:ext>
              </a:extLst>
            </p:cNvPr>
            <p:cNvCxnSpPr/>
            <p:nvPr/>
          </p:nvCxnSpPr>
          <p:spPr>
            <a:xfrm>
              <a:off x="5537200" y="1473200"/>
              <a:ext cx="0" cy="445008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feld 13">
            <a:extLst>
              <a:ext uri="{FF2B5EF4-FFF2-40B4-BE49-F238E27FC236}">
                <a16:creationId xmlns:a16="http://schemas.microsoft.com/office/drawing/2014/main" id="{D1903460-926D-4074-AD64-F00DF0911202}"/>
              </a:ext>
            </a:extLst>
          </p:cNvPr>
          <p:cNvSpPr txBox="1"/>
          <p:nvPr/>
        </p:nvSpPr>
        <p:spPr>
          <a:xfrm>
            <a:off x="386758" y="4687276"/>
            <a:ext cx="40477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000" b="1" dirty="0">
                <a:solidFill>
                  <a:srgbClr val="002060"/>
                </a:solidFill>
              </a:rPr>
              <a:t>Be part of our community.</a:t>
            </a:r>
          </a:p>
        </p:txBody>
      </p:sp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7788A214-9729-4817-8B2F-CA54295C4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141" y="3005021"/>
            <a:ext cx="2516521" cy="709704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2A6A2EB1-6488-4207-A394-2BDEE5BBC416}"/>
              </a:ext>
            </a:extLst>
          </p:cNvPr>
          <p:cNvSpPr txBox="1"/>
          <p:nvPr/>
        </p:nvSpPr>
        <p:spPr>
          <a:xfrm>
            <a:off x="6006905" y="4148667"/>
            <a:ext cx="184223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rgbClr val="003863"/>
                </a:solidFill>
              </a:rPr>
              <a:t>Tel.: +49 5251 87288-0</a:t>
            </a:r>
          </a:p>
          <a:p>
            <a:r>
              <a:rPr lang="de-DE" sz="1400" b="1" dirty="0">
                <a:solidFill>
                  <a:srgbClr val="003863"/>
                </a:solidFill>
              </a:rPr>
              <a:t>E-Mail: </a:t>
            </a:r>
            <a:r>
              <a:rPr lang="de-DE" sz="1400" b="1" dirty="0">
                <a:solidFill>
                  <a:srgbClr val="00386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info@arge.de</a:t>
            </a:r>
            <a:endParaRPr lang="de-DE" sz="1400" b="1" dirty="0">
              <a:solidFill>
                <a:srgbClr val="003863"/>
              </a:solidFill>
            </a:endParaRPr>
          </a:p>
          <a:p>
            <a:endParaRPr lang="de-DE" sz="1400" b="1" dirty="0">
              <a:solidFill>
                <a:srgbClr val="003863"/>
              </a:solidFill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78FCD8F7-0329-4DE6-810D-30E6BA30C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3050" y="5570432"/>
            <a:ext cx="5895386" cy="357781"/>
          </a:xfrm>
          <a:prstGeom prst="rect">
            <a:avLst/>
          </a:prstGeom>
        </p:spPr>
      </p:pic>
      <p:pic>
        <p:nvPicPr>
          <p:cNvPr id="3" name="Grafik 2" descr="Ein Bild, das Text enthält.&#10;&#10;Automatisch generierte Beschreibung">
            <a:hlinkClick r:id="rId5"/>
            <a:extLst>
              <a:ext uri="{FF2B5EF4-FFF2-40B4-BE49-F238E27FC236}">
                <a16:creationId xmlns:a16="http://schemas.microsoft.com/office/drawing/2014/main" id="{4F54E961-1462-4911-B641-4BE2F1974F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650" y="2855748"/>
            <a:ext cx="3296748" cy="144566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D66F9AC-6902-48CC-B8BC-699E4628E8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6905" y="2855748"/>
            <a:ext cx="941809" cy="941809"/>
          </a:xfrm>
          <a:prstGeom prst="rect">
            <a:avLst/>
          </a:prstGeom>
        </p:spPr>
      </p:pic>
      <p:sp>
        <p:nvSpPr>
          <p:cNvPr id="17" name="Textfeld 1">
            <a:extLst>
              <a:ext uri="{FF2B5EF4-FFF2-40B4-BE49-F238E27FC236}">
                <a16:creationId xmlns:a16="http://schemas.microsoft.com/office/drawing/2014/main" id="{7D143077-86D3-4553-A737-AF2BB8F48FFA}"/>
              </a:ext>
            </a:extLst>
          </p:cNvPr>
          <p:cNvSpPr txBox="1"/>
          <p:nvPr/>
        </p:nvSpPr>
        <p:spPr>
          <a:xfrm>
            <a:off x="1420011" y="6386447"/>
            <a:ext cx="404771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700" dirty="0">
                <a:solidFill>
                  <a:schemeClr val="bg1">
                    <a:lumMod val="65000"/>
                  </a:schemeClr>
                </a:solidFill>
              </a:rPr>
              <a:t>Musik: https://www.musicfox.com/</a:t>
            </a:r>
          </a:p>
        </p:txBody>
      </p:sp>
    </p:spTree>
    <p:extLst>
      <p:ext uri="{BB962C8B-B14F-4D97-AF65-F5344CB8AC3E}">
        <p14:creationId xmlns:p14="http://schemas.microsoft.com/office/powerpoint/2010/main" val="3412585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enutzerdefiniert 1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52B61"/>
      </a:accent1>
      <a:accent2>
        <a:srgbClr val="00AFF0"/>
      </a:accent2>
      <a:accent3>
        <a:srgbClr val="FF0033"/>
      </a:accent3>
      <a:accent4>
        <a:srgbClr val="FB8200"/>
      </a:accent4>
      <a:accent5>
        <a:srgbClr val="DBE0E7"/>
      </a:accent5>
      <a:accent6>
        <a:srgbClr val="D1D6DA"/>
      </a:accent6>
      <a:hlink>
        <a:srgbClr val="4CBAC6"/>
      </a:hlink>
      <a:folHlink>
        <a:srgbClr val="954F8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CF04C497076EA458D3B5120CDA72D67" ma:contentTypeVersion="13" ma:contentTypeDescription="Ein neues Dokument erstellen." ma:contentTypeScope="" ma:versionID="1cdd503c56f2752d6f0af62804e856af">
  <xsd:schema xmlns:xsd="http://www.w3.org/2001/XMLSchema" xmlns:xs="http://www.w3.org/2001/XMLSchema" xmlns:p="http://schemas.microsoft.com/office/2006/metadata/properties" xmlns:ns2="1e5dcba9-d525-4d94-82e0-87e7fc6162ba" xmlns:ns3="e38897f6-f244-4775-aebf-bcc64de250dc" targetNamespace="http://schemas.microsoft.com/office/2006/metadata/properties" ma:root="true" ma:fieldsID="cc7e7d3fc4239a5f886f0db352a79605" ns2:_="" ns3:_="">
    <xsd:import namespace="1e5dcba9-d525-4d94-82e0-87e7fc6162ba"/>
    <xsd:import namespace="e38897f6-f244-4775-aebf-bcc64de250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5dcba9-d525-4d94-82e0-87e7fc6162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8897f6-f244-4775-aebf-bcc64de250d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208BA9-E27B-4B9D-ACB5-0AAC7ABF70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5dcba9-d525-4d94-82e0-87e7fc6162ba"/>
    <ds:schemaRef ds:uri="e38897f6-f244-4775-aebf-bcc64de250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87A2AC7-E436-49F7-9E1F-288E754E36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D837F0-1508-4D1D-B644-10BA0D33C1DA}">
  <ds:schemaRefs>
    <ds:schemaRef ds:uri="http://www.w3.org/XML/1998/namespace"/>
    <ds:schemaRef ds:uri="http://schemas.microsoft.com/office/infopath/2007/PartnerControls"/>
    <ds:schemaRef ds:uri="http://purl.org/dc/terms/"/>
    <ds:schemaRef ds:uri="1e5dcba9-d525-4d94-82e0-87e7fc6162ba"/>
    <ds:schemaRef ds:uri="http://schemas.microsoft.com/office/2006/documentManagement/types"/>
    <ds:schemaRef ds:uri="e38897f6-f244-4775-aebf-bcc64de250dc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230</Words>
  <Application>Microsoft Office PowerPoint</Application>
  <PresentationFormat>Breitbild</PresentationFormat>
  <Paragraphs>45</Paragraphs>
  <Slides>9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Office</vt:lpstr>
      <vt:lpstr>BUILDING INFORMATION MODELING </vt:lpstr>
      <vt:lpstr>Was ist BIM?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Jutta Baur</dc:creator>
  <cp:lastModifiedBy>Sonja Aßer</cp:lastModifiedBy>
  <cp:revision>39</cp:revision>
  <dcterms:created xsi:type="dcterms:W3CDTF">2018-06-29T14:34:31Z</dcterms:created>
  <dcterms:modified xsi:type="dcterms:W3CDTF">2022-03-07T09:06:44Z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0x0101001CF04C497076EA458D3B5120CDA72D67</vt:lpwstr>
  </property>
  <property fmtid="{D5CDD505-2E9C-101B-9397-08002B2CF9AE}" pid="3" name="Order">
    <vt:r8>60500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