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75" r:id="rId4"/>
  </p:sldMasterIdLst>
  <p:notesMasterIdLst>
    <p:notesMasterId r:id="rId16"/>
  </p:notesMasterIdLst>
  <p:sldIdLst>
    <p:sldId id="261" r:id="rId5"/>
    <p:sldId id="267" r:id="rId6"/>
    <p:sldId id="297" r:id="rId7"/>
    <p:sldId id="289" r:id="rId8"/>
    <p:sldId id="291" r:id="rId9"/>
    <p:sldId id="293" r:id="rId10"/>
    <p:sldId id="292" r:id="rId11"/>
    <p:sldId id="295" r:id="rId12"/>
    <p:sldId id="296" r:id="rId13"/>
    <p:sldId id="294" r:id="rId14"/>
    <p:sldId id="288" r:id="rId15"/>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163" userDrawn="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863"/>
    <a:srgbClr val="111531"/>
    <a:srgbClr val="152C61"/>
    <a:srgbClr val="00B0F0"/>
    <a:srgbClr val="00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533" autoAdjust="0"/>
    <p:restoredTop sz="91415"/>
  </p:normalViewPr>
  <p:slideViewPr>
    <p:cSldViewPr snapToGrid="0" snapToObjects="1">
      <p:cViewPr varScale="1">
        <p:scale>
          <a:sx n="100" d="100"/>
          <a:sy n="100" d="100"/>
        </p:scale>
        <p:origin x="594" y="6"/>
      </p:cViewPr>
      <p:guideLst>
        <p:guide orient="horz" pos="4163"/>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rstin Heidekrüger" userId="e629374e-7e7e-4f52-a6ce-2eb15f65709a" providerId="ADAL" clId="{FD462503-A724-4471-9BF0-E6396018BF9E}"/>
    <pc:docChg chg="undo custSel addSld modSld modMainMaster">
      <pc:chgData name="Kerstin Heidekrüger" userId="e629374e-7e7e-4f52-a6ce-2eb15f65709a" providerId="ADAL" clId="{FD462503-A724-4471-9BF0-E6396018BF9E}" dt="2022-11-08T12:06:16.027" v="105"/>
      <pc:docMkLst>
        <pc:docMk/>
      </pc:docMkLst>
      <pc:sldChg chg="addSp delSp modSp mod">
        <pc:chgData name="Kerstin Heidekrüger" userId="e629374e-7e7e-4f52-a6ce-2eb15f65709a" providerId="ADAL" clId="{FD462503-A724-4471-9BF0-E6396018BF9E}" dt="2022-08-31T09:03:43.589" v="63" actId="207"/>
        <pc:sldMkLst>
          <pc:docMk/>
          <pc:sldMk cId="2695094191" sldId="267"/>
        </pc:sldMkLst>
        <pc:spChg chg="del">
          <ac:chgData name="Kerstin Heidekrüger" userId="e629374e-7e7e-4f52-a6ce-2eb15f65709a" providerId="ADAL" clId="{FD462503-A724-4471-9BF0-E6396018BF9E}" dt="2022-08-23T13:41:13.287" v="1" actId="478"/>
          <ac:spMkLst>
            <pc:docMk/>
            <pc:sldMk cId="2695094191" sldId="267"/>
            <ac:spMk id="10" creationId="{B21633B4-D19E-4789-AA2D-13B84D8362A9}"/>
          </ac:spMkLst>
        </pc:spChg>
        <pc:spChg chg="del">
          <ac:chgData name="Kerstin Heidekrüger" userId="e629374e-7e7e-4f52-a6ce-2eb15f65709a" providerId="ADAL" clId="{FD462503-A724-4471-9BF0-E6396018BF9E}" dt="2022-08-23T13:41:15.444" v="2" actId="478"/>
          <ac:spMkLst>
            <pc:docMk/>
            <pc:sldMk cId="2695094191" sldId="267"/>
            <ac:spMk id="11" creationId="{F44FFCFD-493F-4F17-97BD-BE0B5CA17ED4}"/>
          </ac:spMkLst>
        </pc:spChg>
        <pc:spChg chg="add mod">
          <ac:chgData name="Kerstin Heidekrüger" userId="e629374e-7e7e-4f52-a6ce-2eb15f65709a" providerId="ADAL" clId="{FD462503-A724-4471-9BF0-E6396018BF9E}" dt="2022-08-31T09:03:43.589" v="63" actId="207"/>
          <ac:spMkLst>
            <pc:docMk/>
            <pc:sldMk cId="2695094191" sldId="267"/>
            <ac:spMk id="12" creationId="{CFD10A0C-B38D-CC2F-D8E7-6B3CC96FA3BF}"/>
          </ac:spMkLst>
        </pc:spChg>
        <pc:spChg chg="del">
          <ac:chgData name="Kerstin Heidekrüger" userId="e629374e-7e7e-4f52-a6ce-2eb15f65709a" providerId="ADAL" clId="{FD462503-A724-4471-9BF0-E6396018BF9E}" dt="2022-08-23T13:41:23.048" v="6" actId="478"/>
          <ac:spMkLst>
            <pc:docMk/>
            <pc:sldMk cId="2695094191" sldId="267"/>
            <ac:spMk id="16" creationId="{31F7AEA9-72B9-4971-9AD0-B2E97877B22D}"/>
          </ac:spMkLst>
        </pc:spChg>
        <pc:picChg chg="add mod">
          <ac:chgData name="Kerstin Heidekrüger" userId="e629374e-7e7e-4f52-a6ce-2eb15f65709a" providerId="ADAL" clId="{FD462503-A724-4471-9BF0-E6396018BF9E}" dt="2022-08-23T13:43:06.375" v="18"/>
          <ac:picMkLst>
            <pc:docMk/>
            <pc:sldMk cId="2695094191" sldId="267"/>
            <ac:picMk id="7" creationId="{25B06B40-96DF-29EC-445D-FE8A2E51AA87}"/>
          </ac:picMkLst>
        </pc:picChg>
        <pc:picChg chg="add mod">
          <ac:chgData name="Kerstin Heidekrüger" userId="e629374e-7e7e-4f52-a6ce-2eb15f65709a" providerId="ADAL" clId="{FD462503-A724-4471-9BF0-E6396018BF9E}" dt="2022-08-23T13:43:18.420" v="19"/>
          <ac:picMkLst>
            <pc:docMk/>
            <pc:sldMk cId="2695094191" sldId="267"/>
            <ac:picMk id="9" creationId="{D5816533-0BB9-77DE-7782-53BF6DC75978}"/>
          </ac:picMkLst>
        </pc:picChg>
        <pc:picChg chg="del">
          <ac:chgData name="Kerstin Heidekrüger" userId="e629374e-7e7e-4f52-a6ce-2eb15f65709a" providerId="ADAL" clId="{FD462503-A724-4471-9BF0-E6396018BF9E}" dt="2022-08-23T13:41:20.035" v="5" actId="478"/>
          <ac:picMkLst>
            <pc:docMk/>
            <pc:sldMk cId="2695094191" sldId="267"/>
            <ac:picMk id="13" creationId="{B8A89923-F642-4FDF-9F53-9C478D542887}"/>
          </ac:picMkLst>
        </pc:picChg>
        <pc:picChg chg="del">
          <ac:chgData name="Kerstin Heidekrüger" userId="e629374e-7e7e-4f52-a6ce-2eb15f65709a" providerId="ADAL" clId="{FD462503-A724-4471-9BF0-E6396018BF9E}" dt="2022-08-23T13:41:25.861" v="7" actId="478"/>
          <ac:picMkLst>
            <pc:docMk/>
            <pc:sldMk cId="2695094191" sldId="267"/>
            <ac:picMk id="15" creationId="{6098A2F6-68E9-4F03-843D-B578569DD48D}"/>
          </ac:picMkLst>
        </pc:picChg>
        <pc:picChg chg="del">
          <ac:chgData name="Kerstin Heidekrüger" userId="e629374e-7e7e-4f52-a6ce-2eb15f65709a" providerId="ADAL" clId="{FD462503-A724-4471-9BF0-E6396018BF9E}" dt="2022-08-23T13:41:16.947" v="3" actId="478"/>
          <ac:picMkLst>
            <pc:docMk/>
            <pc:sldMk cId="2695094191" sldId="267"/>
            <ac:picMk id="32" creationId="{4598D1DF-E9AC-4222-AA7C-9A6741D113F1}"/>
          </ac:picMkLst>
        </pc:picChg>
        <pc:picChg chg="del">
          <ac:chgData name="Kerstin Heidekrüger" userId="e629374e-7e7e-4f52-a6ce-2eb15f65709a" providerId="ADAL" clId="{FD462503-A724-4471-9BF0-E6396018BF9E}" dt="2022-08-23T13:41:18.396" v="4" actId="478"/>
          <ac:picMkLst>
            <pc:docMk/>
            <pc:sldMk cId="2695094191" sldId="267"/>
            <ac:picMk id="34" creationId="{8F00AB66-CA67-44D5-BD52-1721CA5E1CC1}"/>
          </ac:picMkLst>
        </pc:picChg>
      </pc:sldChg>
      <pc:sldChg chg="addSp delSp modSp mod">
        <pc:chgData name="Kerstin Heidekrüger" userId="e629374e-7e7e-4f52-a6ce-2eb15f65709a" providerId="ADAL" clId="{FD462503-A724-4471-9BF0-E6396018BF9E}" dt="2022-11-08T12:05:38.528" v="96"/>
        <pc:sldMkLst>
          <pc:docMk/>
          <pc:sldMk cId="506148173" sldId="289"/>
        </pc:sldMkLst>
        <pc:picChg chg="add del mod">
          <ac:chgData name="Kerstin Heidekrüger" userId="e629374e-7e7e-4f52-a6ce-2eb15f65709a" providerId="ADAL" clId="{FD462503-A724-4471-9BF0-E6396018BF9E}" dt="2022-11-08T12:05:37.063" v="95" actId="478"/>
          <ac:picMkLst>
            <pc:docMk/>
            <pc:sldMk cId="506148173" sldId="289"/>
            <ac:picMk id="4" creationId="{E9F325FB-27C9-4079-5947-3DBB4567320F}"/>
          </ac:picMkLst>
        </pc:picChg>
        <pc:picChg chg="mod">
          <ac:chgData name="Kerstin Heidekrüger" userId="e629374e-7e7e-4f52-a6ce-2eb15f65709a" providerId="ADAL" clId="{FD462503-A724-4471-9BF0-E6396018BF9E}" dt="2022-08-31T09:05:26.163" v="78" actId="1076"/>
          <ac:picMkLst>
            <pc:docMk/>
            <pc:sldMk cId="506148173" sldId="289"/>
            <ac:picMk id="7" creationId="{C553BDEB-965E-4D48-8607-CAF6BDA28025}"/>
          </ac:picMkLst>
        </pc:picChg>
        <pc:picChg chg="add mod">
          <ac:chgData name="Kerstin Heidekrüger" userId="e629374e-7e7e-4f52-a6ce-2eb15f65709a" providerId="ADAL" clId="{FD462503-A724-4471-9BF0-E6396018BF9E}" dt="2022-11-08T12:05:38.528" v="96"/>
          <ac:picMkLst>
            <pc:docMk/>
            <pc:sldMk cId="506148173" sldId="289"/>
            <ac:picMk id="8" creationId="{C493DE27-9383-F5F1-035D-C3255846A82F}"/>
          </ac:picMkLst>
        </pc:picChg>
        <pc:picChg chg="del">
          <ac:chgData name="Kerstin Heidekrüger" userId="e629374e-7e7e-4f52-a6ce-2eb15f65709a" providerId="ADAL" clId="{FD462503-A724-4471-9BF0-E6396018BF9E}" dt="2022-08-23T13:45:07.529" v="41" actId="478"/>
          <ac:picMkLst>
            <pc:docMk/>
            <pc:sldMk cId="506148173" sldId="289"/>
            <ac:picMk id="16" creationId="{4FD03B2E-AD25-483E-AAAA-3D64B0C45E5B}"/>
          </ac:picMkLst>
        </pc:picChg>
        <pc:picChg chg="del">
          <ac:chgData name="Kerstin Heidekrüger" userId="e629374e-7e7e-4f52-a6ce-2eb15f65709a" providerId="ADAL" clId="{FD462503-A724-4471-9BF0-E6396018BF9E}" dt="2022-08-23T13:45:09.678" v="42" actId="478"/>
          <ac:picMkLst>
            <pc:docMk/>
            <pc:sldMk cId="506148173" sldId="289"/>
            <ac:picMk id="22" creationId="{616B91CD-3610-4291-AE4F-9294967EBA95}"/>
          </ac:picMkLst>
        </pc:picChg>
      </pc:sldChg>
      <pc:sldChg chg="addSp delSp modSp mod">
        <pc:chgData name="Kerstin Heidekrüger" userId="e629374e-7e7e-4f52-a6ce-2eb15f65709a" providerId="ADAL" clId="{FD462503-A724-4471-9BF0-E6396018BF9E}" dt="2022-11-08T12:05:44.253" v="98"/>
        <pc:sldMkLst>
          <pc:docMk/>
          <pc:sldMk cId="3604038717" sldId="291"/>
        </pc:sldMkLst>
        <pc:picChg chg="add mod">
          <ac:chgData name="Kerstin Heidekrüger" userId="e629374e-7e7e-4f52-a6ce-2eb15f65709a" providerId="ADAL" clId="{FD462503-A724-4471-9BF0-E6396018BF9E}" dt="2022-11-08T12:05:44.253" v="98"/>
          <ac:picMkLst>
            <pc:docMk/>
            <pc:sldMk cId="3604038717" sldId="291"/>
            <ac:picMk id="4" creationId="{8DA5C7C3-472A-33A3-2B71-FF3E1C32DF8D}"/>
          </ac:picMkLst>
        </pc:picChg>
        <pc:picChg chg="add del mod">
          <ac:chgData name="Kerstin Heidekrüger" userId="e629374e-7e7e-4f52-a6ce-2eb15f65709a" providerId="ADAL" clId="{FD462503-A724-4471-9BF0-E6396018BF9E}" dt="2022-08-31T09:05:47.919" v="83" actId="478"/>
          <ac:picMkLst>
            <pc:docMk/>
            <pc:sldMk cId="3604038717" sldId="291"/>
            <ac:picMk id="4" creationId="{9DCE8D3F-E1A8-5C8F-46D7-9864569DB513}"/>
          </ac:picMkLst>
        </pc:picChg>
        <pc:picChg chg="mod">
          <ac:chgData name="Kerstin Heidekrüger" userId="e629374e-7e7e-4f52-a6ce-2eb15f65709a" providerId="ADAL" clId="{FD462503-A724-4471-9BF0-E6396018BF9E}" dt="2022-08-31T09:05:43.846" v="81" actId="1076"/>
          <ac:picMkLst>
            <pc:docMk/>
            <pc:sldMk cId="3604038717" sldId="291"/>
            <ac:picMk id="7" creationId="{768568B2-97C7-4652-BE1A-DE20B41B9FEB}"/>
          </ac:picMkLst>
        </pc:picChg>
        <pc:picChg chg="add del mod">
          <ac:chgData name="Kerstin Heidekrüger" userId="e629374e-7e7e-4f52-a6ce-2eb15f65709a" providerId="ADAL" clId="{FD462503-A724-4471-9BF0-E6396018BF9E}" dt="2022-11-08T12:05:42.936" v="97" actId="478"/>
          <ac:picMkLst>
            <pc:docMk/>
            <pc:sldMk cId="3604038717" sldId="291"/>
            <ac:picMk id="8" creationId="{1FA05334-69B0-DEC4-60FF-B7AE60464CA6}"/>
          </ac:picMkLst>
        </pc:picChg>
        <pc:picChg chg="del">
          <ac:chgData name="Kerstin Heidekrüger" userId="e629374e-7e7e-4f52-a6ce-2eb15f65709a" providerId="ADAL" clId="{FD462503-A724-4471-9BF0-E6396018BF9E}" dt="2022-08-23T13:45:15.444" v="44" actId="478"/>
          <ac:picMkLst>
            <pc:docMk/>
            <pc:sldMk cId="3604038717" sldId="291"/>
            <ac:picMk id="20" creationId="{C429A21E-2CAF-454D-8400-585302A425BE}"/>
          </ac:picMkLst>
        </pc:picChg>
        <pc:picChg chg="del">
          <ac:chgData name="Kerstin Heidekrüger" userId="e629374e-7e7e-4f52-a6ce-2eb15f65709a" providerId="ADAL" clId="{FD462503-A724-4471-9BF0-E6396018BF9E}" dt="2022-08-23T13:45:17.085" v="45" actId="478"/>
          <ac:picMkLst>
            <pc:docMk/>
            <pc:sldMk cId="3604038717" sldId="291"/>
            <ac:picMk id="22" creationId="{AB8B6C1F-1C97-4F46-AA25-FCBD0F632571}"/>
          </ac:picMkLst>
        </pc:picChg>
      </pc:sldChg>
      <pc:sldChg chg="addSp delSp modSp mod">
        <pc:chgData name="Kerstin Heidekrüger" userId="e629374e-7e7e-4f52-a6ce-2eb15f65709a" providerId="ADAL" clId="{FD462503-A724-4471-9BF0-E6396018BF9E}" dt="2022-11-08T12:06:16.027" v="105"/>
        <pc:sldMkLst>
          <pc:docMk/>
          <pc:sldMk cId="2669846309" sldId="292"/>
        </pc:sldMkLst>
        <pc:picChg chg="add mod">
          <ac:chgData name="Kerstin Heidekrüger" userId="e629374e-7e7e-4f52-a6ce-2eb15f65709a" providerId="ADAL" clId="{FD462503-A724-4471-9BF0-E6396018BF9E}" dt="2022-11-08T12:06:16.027" v="105"/>
          <ac:picMkLst>
            <pc:docMk/>
            <pc:sldMk cId="2669846309" sldId="292"/>
            <ac:picMk id="4" creationId="{31E57F60-B27E-8D40-BD9A-FB77E247BEE8}"/>
          </ac:picMkLst>
        </pc:picChg>
        <pc:picChg chg="add del mod">
          <ac:chgData name="Kerstin Heidekrüger" userId="e629374e-7e7e-4f52-a6ce-2eb15f65709a" providerId="ADAL" clId="{FD462503-A724-4471-9BF0-E6396018BF9E}" dt="2022-08-31T09:06:19.042" v="86" actId="478"/>
          <ac:picMkLst>
            <pc:docMk/>
            <pc:sldMk cId="2669846309" sldId="292"/>
            <ac:picMk id="4" creationId="{9182CEA3-71B8-13E0-C8E3-66A151B772B5}"/>
          </ac:picMkLst>
        </pc:picChg>
        <pc:picChg chg="add del mod">
          <ac:chgData name="Kerstin Heidekrüger" userId="e629374e-7e7e-4f52-a6ce-2eb15f65709a" providerId="ADAL" clId="{FD462503-A724-4471-9BF0-E6396018BF9E}" dt="2022-11-08T12:06:15.191" v="104" actId="478"/>
          <ac:picMkLst>
            <pc:docMk/>
            <pc:sldMk cId="2669846309" sldId="292"/>
            <ac:picMk id="7" creationId="{88435813-BE82-F741-1783-82204AF92919}"/>
          </ac:picMkLst>
        </pc:picChg>
        <pc:picChg chg="del">
          <ac:chgData name="Kerstin Heidekrüger" userId="e629374e-7e7e-4f52-a6ce-2eb15f65709a" providerId="ADAL" clId="{FD462503-A724-4471-9BF0-E6396018BF9E}" dt="2022-08-23T13:45:27.648" v="50" actId="478"/>
          <ac:picMkLst>
            <pc:docMk/>
            <pc:sldMk cId="2669846309" sldId="292"/>
            <ac:picMk id="15" creationId="{11C6F8FB-A082-4610-9504-28BA0D69A494}"/>
          </ac:picMkLst>
        </pc:picChg>
        <pc:picChg chg="del">
          <ac:chgData name="Kerstin Heidekrüger" userId="e629374e-7e7e-4f52-a6ce-2eb15f65709a" providerId="ADAL" clId="{FD462503-A724-4471-9BF0-E6396018BF9E}" dt="2022-08-23T13:45:29.336" v="51" actId="478"/>
          <ac:picMkLst>
            <pc:docMk/>
            <pc:sldMk cId="2669846309" sldId="292"/>
            <ac:picMk id="17" creationId="{07BF63A4-D1F2-4B25-A1FA-531BE9785482}"/>
          </ac:picMkLst>
        </pc:picChg>
      </pc:sldChg>
      <pc:sldChg chg="addSp delSp modSp mod">
        <pc:chgData name="Kerstin Heidekrüger" userId="e629374e-7e7e-4f52-a6ce-2eb15f65709a" providerId="ADAL" clId="{FD462503-A724-4471-9BF0-E6396018BF9E}" dt="2022-11-08T12:06:11.188" v="103" actId="14100"/>
        <pc:sldMkLst>
          <pc:docMk/>
          <pc:sldMk cId="4286316859" sldId="293"/>
        </pc:sldMkLst>
        <pc:spChg chg="add del mod">
          <ac:chgData name="Kerstin Heidekrüger" userId="e629374e-7e7e-4f52-a6ce-2eb15f65709a" providerId="ADAL" clId="{FD462503-A724-4471-9BF0-E6396018BF9E}" dt="2022-11-08T12:06:11.188" v="103" actId="14100"/>
          <ac:spMkLst>
            <pc:docMk/>
            <pc:sldMk cId="4286316859" sldId="293"/>
            <ac:spMk id="10" creationId="{833FC805-B5F2-466E-8673-BD11290AB1D5}"/>
          </ac:spMkLst>
        </pc:spChg>
        <pc:graphicFrameChg chg="add del">
          <ac:chgData name="Kerstin Heidekrüger" userId="e629374e-7e7e-4f52-a6ce-2eb15f65709a" providerId="ADAL" clId="{FD462503-A724-4471-9BF0-E6396018BF9E}" dt="2022-11-08T12:05:57.183" v="102" actId="26606"/>
          <ac:graphicFrameMkLst>
            <pc:docMk/>
            <pc:sldMk cId="4286316859" sldId="293"/>
            <ac:graphicFrameMk id="17" creationId="{64D4598D-E80E-1E02-9E18-A98EBE56EB4F}"/>
          </ac:graphicFrameMkLst>
        </pc:graphicFrameChg>
        <pc:picChg chg="add del mod">
          <ac:chgData name="Kerstin Heidekrüger" userId="e629374e-7e7e-4f52-a6ce-2eb15f65709a" providerId="ADAL" clId="{FD462503-A724-4471-9BF0-E6396018BF9E}" dt="2022-08-31T09:06:11.897" v="85" actId="478"/>
          <ac:picMkLst>
            <pc:docMk/>
            <pc:sldMk cId="4286316859" sldId="293"/>
            <ac:picMk id="4" creationId="{2A4181A1-EE20-1131-E0C4-0F72958B2288}"/>
          </ac:picMkLst>
        </pc:picChg>
        <pc:picChg chg="add mod">
          <ac:chgData name="Kerstin Heidekrüger" userId="e629374e-7e7e-4f52-a6ce-2eb15f65709a" providerId="ADAL" clId="{FD462503-A724-4471-9BF0-E6396018BF9E}" dt="2022-11-08T12:05:49.723" v="100"/>
          <ac:picMkLst>
            <pc:docMk/>
            <pc:sldMk cId="4286316859" sldId="293"/>
            <ac:picMk id="4" creationId="{6C3C477C-9A91-996C-9445-6239BC44DCF6}"/>
          </ac:picMkLst>
        </pc:picChg>
        <pc:picChg chg="add del mod">
          <ac:chgData name="Kerstin Heidekrüger" userId="e629374e-7e7e-4f52-a6ce-2eb15f65709a" providerId="ADAL" clId="{FD462503-A724-4471-9BF0-E6396018BF9E}" dt="2022-11-08T12:05:48.407" v="99" actId="478"/>
          <ac:picMkLst>
            <pc:docMk/>
            <pc:sldMk cId="4286316859" sldId="293"/>
            <ac:picMk id="7" creationId="{B16DCD43-E7F5-58B0-B78B-00BE87F95D38}"/>
          </ac:picMkLst>
        </pc:picChg>
        <pc:picChg chg="del">
          <ac:chgData name="Kerstin Heidekrüger" userId="e629374e-7e7e-4f52-a6ce-2eb15f65709a" providerId="ADAL" clId="{FD462503-A724-4471-9BF0-E6396018BF9E}" dt="2022-08-23T13:45:21.324" v="47" actId="478"/>
          <ac:picMkLst>
            <pc:docMk/>
            <pc:sldMk cId="4286316859" sldId="293"/>
            <ac:picMk id="14" creationId="{3A0CBB81-C26D-41AE-A162-7EF850B5D9D4}"/>
          </ac:picMkLst>
        </pc:picChg>
        <pc:picChg chg="del">
          <ac:chgData name="Kerstin Heidekrüger" userId="e629374e-7e7e-4f52-a6ce-2eb15f65709a" providerId="ADAL" clId="{FD462503-A724-4471-9BF0-E6396018BF9E}" dt="2022-08-23T13:45:22.927" v="48" actId="478"/>
          <ac:picMkLst>
            <pc:docMk/>
            <pc:sldMk cId="4286316859" sldId="293"/>
            <ac:picMk id="16" creationId="{7EB5C858-D50B-4334-AF47-62AA39426389}"/>
          </ac:picMkLst>
        </pc:picChg>
      </pc:sldChg>
      <pc:sldChg chg="addSp delSp modSp mod">
        <pc:chgData name="Kerstin Heidekrüger" userId="e629374e-7e7e-4f52-a6ce-2eb15f65709a" providerId="ADAL" clId="{FD462503-A724-4471-9BF0-E6396018BF9E}" dt="2022-08-31T09:06:30.430" v="90" actId="1076"/>
        <pc:sldMkLst>
          <pc:docMk/>
          <pc:sldMk cId="2991611457" sldId="295"/>
        </pc:sldMkLst>
        <pc:spChg chg="mod">
          <ac:chgData name="Kerstin Heidekrüger" userId="e629374e-7e7e-4f52-a6ce-2eb15f65709a" providerId="ADAL" clId="{FD462503-A724-4471-9BF0-E6396018BF9E}" dt="2022-08-31T09:06:30.430" v="90" actId="1076"/>
          <ac:spMkLst>
            <pc:docMk/>
            <pc:sldMk cId="2991611457" sldId="295"/>
            <ac:spMk id="9" creationId="{99FB7D46-DF73-462F-89D3-6CD98D325179}"/>
          </ac:spMkLst>
        </pc:spChg>
        <pc:picChg chg="add del mod">
          <ac:chgData name="Kerstin Heidekrüger" userId="e629374e-7e7e-4f52-a6ce-2eb15f65709a" providerId="ADAL" clId="{FD462503-A724-4471-9BF0-E6396018BF9E}" dt="2022-08-31T09:06:23.367" v="88" actId="478"/>
          <ac:picMkLst>
            <pc:docMk/>
            <pc:sldMk cId="2991611457" sldId="295"/>
            <ac:picMk id="4" creationId="{E1B3D84C-1CE4-64B0-F6AD-7C7673DF3441}"/>
          </ac:picMkLst>
        </pc:picChg>
        <pc:picChg chg="add mod">
          <ac:chgData name="Kerstin Heidekrüger" userId="e629374e-7e7e-4f52-a6ce-2eb15f65709a" providerId="ADAL" clId="{FD462503-A724-4471-9BF0-E6396018BF9E}" dt="2022-08-31T09:06:24.254" v="89"/>
          <ac:picMkLst>
            <pc:docMk/>
            <pc:sldMk cId="2991611457" sldId="295"/>
            <ac:picMk id="7" creationId="{D194932C-2B4E-D569-E0E4-A9F341FF48B8}"/>
          </ac:picMkLst>
        </pc:picChg>
        <pc:picChg chg="del">
          <ac:chgData name="Kerstin Heidekrüger" userId="e629374e-7e7e-4f52-a6ce-2eb15f65709a" providerId="ADAL" clId="{FD462503-A724-4471-9BF0-E6396018BF9E}" dt="2022-08-23T13:45:33.559" v="53" actId="478"/>
          <ac:picMkLst>
            <pc:docMk/>
            <pc:sldMk cId="2991611457" sldId="295"/>
            <ac:picMk id="14" creationId="{40979EAB-EB80-460D-A534-FF770B8563E3}"/>
          </ac:picMkLst>
        </pc:picChg>
        <pc:picChg chg="del">
          <ac:chgData name="Kerstin Heidekrüger" userId="e629374e-7e7e-4f52-a6ce-2eb15f65709a" providerId="ADAL" clId="{FD462503-A724-4471-9BF0-E6396018BF9E}" dt="2022-08-23T13:45:35.495" v="54" actId="478"/>
          <ac:picMkLst>
            <pc:docMk/>
            <pc:sldMk cId="2991611457" sldId="295"/>
            <ac:picMk id="16" creationId="{9645D11E-0E8E-40A4-A4A8-E76FF31CBC68}"/>
          </ac:picMkLst>
        </pc:picChg>
      </pc:sldChg>
      <pc:sldChg chg="addSp delSp modSp add mod">
        <pc:chgData name="Kerstin Heidekrüger" userId="e629374e-7e7e-4f52-a6ce-2eb15f65709a" providerId="ADAL" clId="{FD462503-A724-4471-9BF0-E6396018BF9E}" dt="2022-11-08T12:05:31.072" v="94" actId="1076"/>
        <pc:sldMkLst>
          <pc:docMk/>
          <pc:sldMk cId="3970546971" sldId="297"/>
        </pc:sldMkLst>
        <pc:spChg chg="mod">
          <ac:chgData name="Kerstin Heidekrüger" userId="e629374e-7e7e-4f52-a6ce-2eb15f65709a" providerId="ADAL" clId="{FD462503-A724-4471-9BF0-E6396018BF9E}" dt="2022-08-31T09:04:47.716" v="70" actId="14100"/>
          <ac:spMkLst>
            <pc:docMk/>
            <pc:sldMk cId="3970546971" sldId="297"/>
            <ac:spMk id="16" creationId="{31F7AEA9-72B9-4971-9AD0-B2E97877B22D}"/>
          </ac:spMkLst>
        </pc:spChg>
        <pc:picChg chg="add del mod">
          <ac:chgData name="Kerstin Heidekrüger" userId="e629374e-7e7e-4f52-a6ce-2eb15f65709a" providerId="ADAL" clId="{FD462503-A724-4471-9BF0-E6396018BF9E}" dt="2022-08-31T09:04:04.687" v="64" actId="478"/>
          <ac:picMkLst>
            <pc:docMk/>
            <pc:sldMk cId="3970546971" sldId="297"/>
            <ac:picMk id="7" creationId="{2E6A6931-3FEC-2900-9CAE-3D88299A9FDB}"/>
          </ac:picMkLst>
        </pc:picChg>
        <pc:picChg chg="add mod">
          <ac:chgData name="Kerstin Heidekrüger" userId="e629374e-7e7e-4f52-a6ce-2eb15f65709a" providerId="ADAL" clId="{FD462503-A724-4471-9BF0-E6396018BF9E}" dt="2022-11-08T12:05:31.072" v="94" actId="1076"/>
          <ac:picMkLst>
            <pc:docMk/>
            <pc:sldMk cId="3970546971" sldId="297"/>
            <ac:picMk id="7" creationId="{F2040289-8DFF-1C47-126C-FAD4310757A8}"/>
          </ac:picMkLst>
        </pc:picChg>
        <pc:picChg chg="add del mod">
          <ac:chgData name="Kerstin Heidekrüger" userId="e629374e-7e7e-4f52-a6ce-2eb15f65709a" providerId="ADAL" clId="{FD462503-A724-4471-9BF0-E6396018BF9E}" dt="2022-08-31T09:05:06.300" v="73" actId="478"/>
          <ac:picMkLst>
            <pc:docMk/>
            <pc:sldMk cId="3970546971" sldId="297"/>
            <ac:picMk id="8" creationId="{551F476A-DABE-5000-AD2B-94AAABFAE2EB}"/>
          </ac:picMkLst>
        </pc:picChg>
        <pc:picChg chg="add del mod">
          <ac:chgData name="Kerstin Heidekrüger" userId="e629374e-7e7e-4f52-a6ce-2eb15f65709a" providerId="ADAL" clId="{FD462503-A724-4471-9BF0-E6396018BF9E}" dt="2022-11-08T12:05:01.871" v="91" actId="478"/>
          <ac:picMkLst>
            <pc:docMk/>
            <pc:sldMk cId="3970546971" sldId="297"/>
            <ac:picMk id="9" creationId="{01805D44-D60D-2E57-C4B8-5B730BA7E37B}"/>
          </ac:picMkLst>
        </pc:picChg>
        <pc:picChg chg="mod">
          <ac:chgData name="Kerstin Heidekrüger" userId="e629374e-7e7e-4f52-a6ce-2eb15f65709a" providerId="ADAL" clId="{FD462503-A724-4471-9BF0-E6396018BF9E}" dt="2022-08-31T09:05:11.036" v="74" actId="1076"/>
          <ac:picMkLst>
            <pc:docMk/>
            <pc:sldMk cId="3970546971" sldId="297"/>
            <ac:picMk id="13" creationId="{B8A89923-F642-4FDF-9F53-9C478D542887}"/>
          </ac:picMkLst>
        </pc:picChg>
        <pc:picChg chg="del">
          <ac:chgData name="Kerstin Heidekrüger" userId="e629374e-7e7e-4f52-a6ce-2eb15f65709a" providerId="ADAL" clId="{FD462503-A724-4471-9BF0-E6396018BF9E}" dt="2022-08-23T13:44:53.751" v="37" actId="478"/>
          <ac:picMkLst>
            <pc:docMk/>
            <pc:sldMk cId="3970546971" sldId="297"/>
            <ac:picMk id="32" creationId="{4598D1DF-E9AC-4222-AA7C-9A6741D113F1}"/>
          </ac:picMkLst>
        </pc:picChg>
        <pc:picChg chg="del">
          <ac:chgData name="Kerstin Heidekrüger" userId="e629374e-7e7e-4f52-a6ce-2eb15f65709a" providerId="ADAL" clId="{FD462503-A724-4471-9BF0-E6396018BF9E}" dt="2022-08-23T13:44:47.393" v="36" actId="478"/>
          <ac:picMkLst>
            <pc:docMk/>
            <pc:sldMk cId="3970546971" sldId="297"/>
            <ac:picMk id="34" creationId="{8F00AB66-CA67-44D5-BD52-1721CA5E1CC1}"/>
          </ac:picMkLst>
        </pc:picChg>
      </pc:sldChg>
      <pc:sldMasterChg chg="addSp delSp modSp mod">
        <pc:chgData name="Kerstin Heidekrüger" userId="e629374e-7e7e-4f52-a6ce-2eb15f65709a" providerId="ADAL" clId="{FD462503-A724-4471-9BF0-E6396018BF9E}" dt="2022-08-31T09:03:18.268" v="62" actId="478"/>
        <pc:sldMasterMkLst>
          <pc:docMk/>
          <pc:sldMasterMk cId="1685162805" sldId="2147483675"/>
        </pc:sldMasterMkLst>
        <pc:picChg chg="add del mod">
          <ac:chgData name="Kerstin Heidekrüger" userId="e629374e-7e7e-4f52-a6ce-2eb15f65709a" providerId="ADAL" clId="{FD462503-A724-4471-9BF0-E6396018BF9E}" dt="2022-08-31T09:03:18.268" v="62" actId="478"/>
          <ac:picMkLst>
            <pc:docMk/>
            <pc:sldMasterMk cId="1685162805" sldId="2147483675"/>
            <ac:picMk id="3" creationId="{0467ADAF-668C-7BDF-122D-B099F56F7D0E}"/>
          </ac:picMkLst>
        </pc:picChg>
        <pc:picChg chg="del">
          <ac:chgData name="Kerstin Heidekrüger" userId="e629374e-7e7e-4f52-a6ce-2eb15f65709a" providerId="ADAL" clId="{FD462503-A724-4471-9BF0-E6396018BF9E}" dt="2022-08-31T09:02:24.372" v="56" actId="478"/>
          <ac:picMkLst>
            <pc:docMk/>
            <pc:sldMasterMk cId="1685162805" sldId="2147483675"/>
            <ac:picMk id="12" creationId="{6663ADC8-8923-4FAF-8B52-64AE44EEFC70}"/>
          </ac:picMkLst>
        </pc:picChg>
      </pc:sldMasterChg>
    </pc:docChg>
  </pc:docChgLst>
  <pc:docChgLst>
    <pc:chgData name="Kerstin Heidekrüger" userId="e629374e-7e7e-4f52-a6ce-2eb15f65709a" providerId="ADAL" clId="{50F3F7FA-7286-4C3C-976B-3AD61B6C0BDC}"/>
    <pc:docChg chg="undo custSel addSld delSld modSld sldOrd">
      <pc:chgData name="Kerstin Heidekrüger" userId="e629374e-7e7e-4f52-a6ce-2eb15f65709a" providerId="ADAL" clId="{50F3F7FA-7286-4C3C-976B-3AD61B6C0BDC}" dt="2022-02-02T09:46:40.685" v="1244" actId="2711"/>
      <pc:docMkLst>
        <pc:docMk/>
      </pc:docMkLst>
      <pc:sldChg chg="addSp delSp modSp mod">
        <pc:chgData name="Kerstin Heidekrüger" userId="e629374e-7e7e-4f52-a6ce-2eb15f65709a" providerId="ADAL" clId="{50F3F7FA-7286-4C3C-976B-3AD61B6C0BDC}" dt="2022-02-02T09:36:25.011" v="1124" actId="113"/>
        <pc:sldMkLst>
          <pc:docMk/>
          <pc:sldMk cId="2695094191" sldId="267"/>
        </pc:sldMkLst>
        <pc:spChg chg="mod">
          <ac:chgData name="Kerstin Heidekrüger" userId="e629374e-7e7e-4f52-a6ce-2eb15f65709a" providerId="ADAL" clId="{50F3F7FA-7286-4C3C-976B-3AD61B6C0BDC}" dt="2022-02-02T09:34:02.297" v="1053" actId="14100"/>
          <ac:spMkLst>
            <pc:docMk/>
            <pc:sldMk cId="2695094191" sldId="267"/>
            <ac:spMk id="10" creationId="{B21633B4-D19E-4789-AA2D-13B84D8362A9}"/>
          </ac:spMkLst>
        </pc:spChg>
        <pc:spChg chg="mod">
          <ac:chgData name="Kerstin Heidekrüger" userId="e629374e-7e7e-4f52-a6ce-2eb15f65709a" providerId="ADAL" clId="{50F3F7FA-7286-4C3C-976B-3AD61B6C0BDC}" dt="2022-02-02T09:33:33.014" v="1051" actId="20577"/>
          <ac:spMkLst>
            <pc:docMk/>
            <pc:sldMk cId="2695094191" sldId="267"/>
            <ac:spMk id="11" creationId="{F44FFCFD-493F-4F17-97BD-BE0B5CA17ED4}"/>
          </ac:spMkLst>
        </pc:spChg>
        <pc:spChg chg="add mod">
          <ac:chgData name="Kerstin Heidekrüger" userId="e629374e-7e7e-4f52-a6ce-2eb15f65709a" providerId="ADAL" clId="{50F3F7FA-7286-4C3C-976B-3AD61B6C0BDC}" dt="2022-02-02T09:36:25.011" v="1124" actId="113"/>
          <ac:spMkLst>
            <pc:docMk/>
            <pc:sldMk cId="2695094191" sldId="267"/>
            <ac:spMk id="16" creationId="{31F7AEA9-72B9-4971-9AD0-B2E97877B22D}"/>
          </ac:spMkLst>
        </pc:spChg>
        <pc:spChg chg="mod">
          <ac:chgData name="Kerstin Heidekrüger" userId="e629374e-7e7e-4f52-a6ce-2eb15f65709a" providerId="ADAL" clId="{50F3F7FA-7286-4C3C-976B-3AD61B6C0BDC}" dt="2022-02-02T09:30:38.046" v="962" actId="1076"/>
          <ac:spMkLst>
            <pc:docMk/>
            <pc:sldMk cId="2695094191" sldId="267"/>
            <ac:spMk id="33" creationId="{691D2505-1974-4B2F-95EA-61A07E064B80}"/>
          </ac:spMkLst>
        </pc:spChg>
        <pc:picChg chg="add del mod">
          <ac:chgData name="Kerstin Heidekrüger" userId="e629374e-7e7e-4f52-a6ce-2eb15f65709a" providerId="ADAL" clId="{50F3F7FA-7286-4C3C-976B-3AD61B6C0BDC}" dt="2022-02-02T09:05:00.891" v="155" actId="478"/>
          <ac:picMkLst>
            <pc:docMk/>
            <pc:sldMk cId="2695094191" sldId="267"/>
            <ac:picMk id="7" creationId="{0425617E-F5C6-43A6-8CE4-38C14C496CD3}"/>
          </ac:picMkLst>
        </pc:picChg>
        <pc:picChg chg="mod">
          <ac:chgData name="Kerstin Heidekrüger" userId="e629374e-7e7e-4f52-a6ce-2eb15f65709a" providerId="ADAL" clId="{50F3F7FA-7286-4C3C-976B-3AD61B6C0BDC}" dt="2022-02-02T09:21:58.282" v="228" actId="14100"/>
          <ac:picMkLst>
            <pc:docMk/>
            <pc:sldMk cId="2695094191" sldId="267"/>
            <ac:picMk id="13" creationId="{B8A89923-F642-4FDF-9F53-9C478D542887}"/>
          </ac:picMkLst>
        </pc:picChg>
        <pc:picChg chg="add del mod">
          <ac:chgData name="Kerstin Heidekrüger" userId="e629374e-7e7e-4f52-a6ce-2eb15f65709a" providerId="ADAL" clId="{50F3F7FA-7286-4C3C-976B-3AD61B6C0BDC}" dt="2022-02-02T09:19:37.460" v="209" actId="478"/>
          <ac:picMkLst>
            <pc:docMk/>
            <pc:sldMk cId="2695094191" sldId="267"/>
            <ac:picMk id="14" creationId="{82CA21FB-9D94-4D37-8ADB-BBEDED78C3C5}"/>
          </ac:picMkLst>
        </pc:picChg>
        <pc:picChg chg="add mod">
          <ac:chgData name="Kerstin Heidekrüger" userId="e629374e-7e7e-4f52-a6ce-2eb15f65709a" providerId="ADAL" clId="{50F3F7FA-7286-4C3C-976B-3AD61B6C0BDC}" dt="2022-02-02T09:22:06.975" v="229" actId="1076"/>
          <ac:picMkLst>
            <pc:docMk/>
            <pc:sldMk cId="2695094191" sldId="267"/>
            <ac:picMk id="15" creationId="{6098A2F6-68E9-4F03-843D-B578569DD48D}"/>
          </ac:picMkLst>
        </pc:picChg>
      </pc:sldChg>
      <pc:sldChg chg="modSp mod">
        <pc:chgData name="Kerstin Heidekrüger" userId="e629374e-7e7e-4f52-a6ce-2eb15f65709a" providerId="ADAL" clId="{50F3F7FA-7286-4C3C-976B-3AD61B6C0BDC}" dt="2022-02-02T09:46:40.685" v="1244" actId="2711"/>
        <pc:sldMkLst>
          <pc:docMk/>
          <pc:sldMk cId="956005980" sldId="288"/>
        </pc:sldMkLst>
        <pc:spChg chg="mod">
          <ac:chgData name="Kerstin Heidekrüger" userId="e629374e-7e7e-4f52-a6ce-2eb15f65709a" providerId="ADAL" clId="{50F3F7FA-7286-4C3C-976B-3AD61B6C0BDC}" dt="2022-02-02T09:46:40.685" v="1244" actId="2711"/>
          <ac:spMkLst>
            <pc:docMk/>
            <pc:sldMk cId="956005980" sldId="288"/>
            <ac:spMk id="5" creationId="{ACE7BB6B-F2F4-4F2C-A68F-C4C108C70DF8}"/>
          </ac:spMkLst>
        </pc:spChg>
      </pc:sldChg>
      <pc:sldChg chg="addSp delSp modSp mod">
        <pc:chgData name="Kerstin Heidekrüger" userId="e629374e-7e7e-4f52-a6ce-2eb15f65709a" providerId="ADAL" clId="{50F3F7FA-7286-4C3C-976B-3AD61B6C0BDC}" dt="2022-02-02T09:36:18.515" v="1123" actId="113"/>
        <pc:sldMkLst>
          <pc:docMk/>
          <pc:sldMk cId="506148173" sldId="289"/>
        </pc:sldMkLst>
        <pc:spChg chg="mod">
          <ac:chgData name="Kerstin Heidekrüger" userId="e629374e-7e7e-4f52-a6ce-2eb15f65709a" providerId="ADAL" clId="{50F3F7FA-7286-4C3C-976B-3AD61B6C0BDC}" dt="2022-02-02T09:34:20.982" v="1056" actId="1076"/>
          <ac:spMkLst>
            <pc:docMk/>
            <pc:sldMk cId="506148173" sldId="289"/>
            <ac:spMk id="13" creationId="{FB5E937C-7A37-4C47-BDC2-659089FDEA0F}"/>
          </ac:spMkLst>
        </pc:spChg>
        <pc:spChg chg="add mod">
          <ac:chgData name="Kerstin Heidekrüger" userId="e629374e-7e7e-4f52-a6ce-2eb15f65709a" providerId="ADAL" clId="{50F3F7FA-7286-4C3C-976B-3AD61B6C0BDC}" dt="2022-02-02T09:36:18.515" v="1123" actId="113"/>
          <ac:spMkLst>
            <pc:docMk/>
            <pc:sldMk cId="506148173" sldId="289"/>
            <ac:spMk id="15" creationId="{DA465058-0A3E-4ED1-BAAB-3861F3846F25}"/>
          </ac:spMkLst>
        </pc:spChg>
        <pc:spChg chg="add mod">
          <ac:chgData name="Kerstin Heidekrüger" userId="e629374e-7e7e-4f52-a6ce-2eb15f65709a" providerId="ADAL" clId="{50F3F7FA-7286-4C3C-976B-3AD61B6C0BDC}" dt="2022-02-02T09:30:55.542" v="965"/>
          <ac:spMkLst>
            <pc:docMk/>
            <pc:sldMk cId="506148173" sldId="289"/>
            <ac:spMk id="21" creationId="{0C11375C-2966-40B5-B60E-C602B89BEA0A}"/>
          </ac:spMkLst>
        </pc:spChg>
        <pc:picChg chg="add mod">
          <ac:chgData name="Kerstin Heidekrüger" userId="e629374e-7e7e-4f52-a6ce-2eb15f65709a" providerId="ADAL" clId="{50F3F7FA-7286-4C3C-976B-3AD61B6C0BDC}" dt="2022-02-02T09:23:06.916" v="234"/>
          <ac:picMkLst>
            <pc:docMk/>
            <pc:sldMk cId="506148173" sldId="289"/>
            <ac:picMk id="14" creationId="{A4E8E164-150C-4AE4-8579-9DA09FEB35E6}"/>
          </ac:picMkLst>
        </pc:picChg>
        <pc:picChg chg="add mod">
          <ac:chgData name="Kerstin Heidekrüger" userId="e629374e-7e7e-4f52-a6ce-2eb15f65709a" providerId="ADAL" clId="{50F3F7FA-7286-4C3C-976B-3AD61B6C0BDC}" dt="2022-02-02T09:30:55.542" v="965"/>
          <ac:picMkLst>
            <pc:docMk/>
            <pc:sldMk cId="506148173" sldId="289"/>
            <ac:picMk id="16" creationId="{4FD03B2E-AD25-483E-AAAA-3D64B0C45E5B}"/>
          </ac:picMkLst>
        </pc:picChg>
        <pc:picChg chg="del">
          <ac:chgData name="Kerstin Heidekrüger" userId="e629374e-7e7e-4f52-a6ce-2eb15f65709a" providerId="ADAL" clId="{50F3F7FA-7286-4C3C-976B-3AD61B6C0BDC}" dt="2022-02-02T09:30:52.603" v="963" actId="478"/>
          <ac:picMkLst>
            <pc:docMk/>
            <pc:sldMk cId="506148173" sldId="289"/>
            <ac:picMk id="18" creationId="{5D3BC4B2-0BEE-44CF-8269-A899582435D5}"/>
          </ac:picMkLst>
        </pc:picChg>
        <pc:picChg chg="del">
          <ac:chgData name="Kerstin Heidekrüger" userId="e629374e-7e7e-4f52-a6ce-2eb15f65709a" providerId="ADAL" clId="{50F3F7FA-7286-4C3C-976B-3AD61B6C0BDC}" dt="2022-02-02T09:30:54.375" v="964" actId="478"/>
          <ac:picMkLst>
            <pc:docMk/>
            <pc:sldMk cId="506148173" sldId="289"/>
            <ac:picMk id="20" creationId="{93154EFC-D913-46ED-8C1C-6A7FFBDE274D}"/>
          </ac:picMkLst>
        </pc:picChg>
        <pc:picChg chg="add mod">
          <ac:chgData name="Kerstin Heidekrüger" userId="e629374e-7e7e-4f52-a6ce-2eb15f65709a" providerId="ADAL" clId="{50F3F7FA-7286-4C3C-976B-3AD61B6C0BDC}" dt="2022-02-02T09:30:55.542" v="965"/>
          <ac:picMkLst>
            <pc:docMk/>
            <pc:sldMk cId="506148173" sldId="289"/>
            <ac:picMk id="22" creationId="{616B91CD-3610-4291-AE4F-9294967EBA95}"/>
          </ac:picMkLst>
        </pc:picChg>
      </pc:sldChg>
      <pc:sldChg chg="addSp delSp modSp mod">
        <pc:chgData name="Kerstin Heidekrüger" userId="e629374e-7e7e-4f52-a6ce-2eb15f65709a" providerId="ADAL" clId="{50F3F7FA-7286-4C3C-976B-3AD61B6C0BDC}" dt="2022-02-02T09:36:57.569" v="1128" actId="207"/>
        <pc:sldMkLst>
          <pc:docMk/>
          <pc:sldMk cId="3604038717" sldId="291"/>
        </pc:sldMkLst>
        <pc:spChg chg="mod">
          <ac:chgData name="Kerstin Heidekrüger" userId="e629374e-7e7e-4f52-a6ce-2eb15f65709a" providerId="ADAL" clId="{50F3F7FA-7286-4C3C-976B-3AD61B6C0BDC}" dt="2022-02-02T09:35:24.871" v="1112" actId="207"/>
          <ac:spMkLst>
            <pc:docMk/>
            <pc:sldMk cId="3604038717" sldId="291"/>
            <ac:spMk id="13" creationId="{FB5E937C-7A37-4C47-BDC2-659089FDEA0F}"/>
          </ac:spMkLst>
        </pc:spChg>
        <pc:spChg chg="add mod">
          <ac:chgData name="Kerstin Heidekrüger" userId="e629374e-7e7e-4f52-a6ce-2eb15f65709a" providerId="ADAL" clId="{50F3F7FA-7286-4C3C-976B-3AD61B6C0BDC}" dt="2022-02-02T09:36:57.569" v="1128" actId="207"/>
          <ac:spMkLst>
            <pc:docMk/>
            <pc:sldMk cId="3604038717" sldId="291"/>
            <ac:spMk id="15" creationId="{ABE62DDC-4FF0-42E8-BE8C-4BBD30E523D0}"/>
          </ac:spMkLst>
        </pc:spChg>
        <pc:spChg chg="add mod">
          <ac:chgData name="Kerstin Heidekrüger" userId="e629374e-7e7e-4f52-a6ce-2eb15f65709a" providerId="ADAL" clId="{50F3F7FA-7286-4C3C-976B-3AD61B6C0BDC}" dt="2022-02-02T09:31:02.102" v="968"/>
          <ac:spMkLst>
            <pc:docMk/>
            <pc:sldMk cId="3604038717" sldId="291"/>
            <ac:spMk id="21" creationId="{8DF89D48-CBB3-4700-B5A3-233EB4D92963}"/>
          </ac:spMkLst>
        </pc:spChg>
        <pc:picChg chg="add mod">
          <ac:chgData name="Kerstin Heidekrüger" userId="e629374e-7e7e-4f52-a6ce-2eb15f65709a" providerId="ADAL" clId="{50F3F7FA-7286-4C3C-976B-3AD61B6C0BDC}" dt="2022-02-02T09:28:38.969" v="623"/>
          <ac:picMkLst>
            <pc:docMk/>
            <pc:sldMk cId="3604038717" sldId="291"/>
            <ac:picMk id="14" creationId="{AF11F52F-36EF-4652-B0F4-BC1DEEFB2262}"/>
          </ac:picMkLst>
        </pc:picChg>
        <pc:picChg chg="del">
          <ac:chgData name="Kerstin Heidekrüger" userId="e629374e-7e7e-4f52-a6ce-2eb15f65709a" providerId="ADAL" clId="{50F3F7FA-7286-4C3C-976B-3AD61B6C0BDC}" dt="2022-02-02T09:30:59.199" v="966" actId="478"/>
          <ac:picMkLst>
            <pc:docMk/>
            <pc:sldMk cId="3604038717" sldId="291"/>
            <ac:picMk id="17" creationId="{3825B13A-1DB0-4F68-8342-38EF2FC5FF6A}"/>
          </ac:picMkLst>
        </pc:picChg>
        <pc:picChg chg="del">
          <ac:chgData name="Kerstin Heidekrüger" userId="e629374e-7e7e-4f52-a6ce-2eb15f65709a" providerId="ADAL" clId="{50F3F7FA-7286-4C3C-976B-3AD61B6C0BDC}" dt="2022-02-02T09:31:01.216" v="967" actId="478"/>
          <ac:picMkLst>
            <pc:docMk/>
            <pc:sldMk cId="3604038717" sldId="291"/>
            <ac:picMk id="19" creationId="{F16E86E4-E028-4BB6-A596-8CA5297B6FB3}"/>
          </ac:picMkLst>
        </pc:picChg>
        <pc:picChg chg="add mod">
          <ac:chgData name="Kerstin Heidekrüger" userId="e629374e-7e7e-4f52-a6ce-2eb15f65709a" providerId="ADAL" clId="{50F3F7FA-7286-4C3C-976B-3AD61B6C0BDC}" dt="2022-02-02T09:31:02.102" v="968"/>
          <ac:picMkLst>
            <pc:docMk/>
            <pc:sldMk cId="3604038717" sldId="291"/>
            <ac:picMk id="20" creationId="{C429A21E-2CAF-454D-8400-585302A425BE}"/>
          </ac:picMkLst>
        </pc:picChg>
        <pc:picChg chg="add mod">
          <ac:chgData name="Kerstin Heidekrüger" userId="e629374e-7e7e-4f52-a6ce-2eb15f65709a" providerId="ADAL" clId="{50F3F7FA-7286-4C3C-976B-3AD61B6C0BDC}" dt="2022-02-02T09:31:02.102" v="968"/>
          <ac:picMkLst>
            <pc:docMk/>
            <pc:sldMk cId="3604038717" sldId="291"/>
            <ac:picMk id="22" creationId="{AB8B6C1F-1C97-4F46-AA25-FCBD0F632571}"/>
          </ac:picMkLst>
        </pc:picChg>
      </pc:sldChg>
      <pc:sldChg chg="addSp delSp modSp mod">
        <pc:chgData name="Kerstin Heidekrüger" userId="e629374e-7e7e-4f52-a6ce-2eb15f65709a" providerId="ADAL" clId="{50F3F7FA-7286-4C3C-976B-3AD61B6C0BDC}" dt="2022-02-02T09:37:41.980" v="1130" actId="14100"/>
        <pc:sldMkLst>
          <pc:docMk/>
          <pc:sldMk cId="2669846309" sldId="292"/>
        </pc:sldMkLst>
        <pc:spChg chg="mod">
          <ac:chgData name="Kerstin Heidekrüger" userId="e629374e-7e7e-4f52-a6ce-2eb15f65709a" providerId="ADAL" clId="{50F3F7FA-7286-4C3C-976B-3AD61B6C0BDC}" dt="2022-02-02T09:37:41.980" v="1130" actId="14100"/>
          <ac:spMkLst>
            <pc:docMk/>
            <pc:sldMk cId="2669846309" sldId="292"/>
            <ac:spMk id="8" creationId="{00311D10-3727-4FE3-81BF-3DE46A760807}"/>
          </ac:spMkLst>
        </pc:spChg>
        <pc:spChg chg="add mod">
          <ac:chgData name="Kerstin Heidekrüger" userId="e629374e-7e7e-4f52-a6ce-2eb15f65709a" providerId="ADAL" clId="{50F3F7FA-7286-4C3C-976B-3AD61B6C0BDC}" dt="2022-02-02T09:31:16.090" v="974"/>
          <ac:spMkLst>
            <pc:docMk/>
            <pc:sldMk cId="2669846309" sldId="292"/>
            <ac:spMk id="16" creationId="{D1EDEBB1-2F39-41F4-A10A-2BB038403744}"/>
          </ac:spMkLst>
        </pc:spChg>
        <pc:picChg chg="del">
          <ac:chgData name="Kerstin Heidekrüger" userId="e629374e-7e7e-4f52-a6ce-2eb15f65709a" providerId="ADAL" clId="{50F3F7FA-7286-4C3C-976B-3AD61B6C0BDC}" dt="2022-02-02T09:31:13.030" v="972" actId="478"/>
          <ac:picMkLst>
            <pc:docMk/>
            <pc:sldMk cId="2669846309" sldId="292"/>
            <ac:picMk id="12" creationId="{D9FD99F4-4C29-4B64-B11C-CF87018008A2}"/>
          </ac:picMkLst>
        </pc:picChg>
        <pc:picChg chg="del">
          <ac:chgData name="Kerstin Heidekrüger" userId="e629374e-7e7e-4f52-a6ce-2eb15f65709a" providerId="ADAL" clId="{50F3F7FA-7286-4C3C-976B-3AD61B6C0BDC}" dt="2022-02-02T09:31:14.772" v="973" actId="478"/>
          <ac:picMkLst>
            <pc:docMk/>
            <pc:sldMk cId="2669846309" sldId="292"/>
            <ac:picMk id="14" creationId="{F0EAB5D8-7215-48D8-B289-995FA646448C}"/>
          </ac:picMkLst>
        </pc:picChg>
        <pc:picChg chg="add mod">
          <ac:chgData name="Kerstin Heidekrüger" userId="e629374e-7e7e-4f52-a6ce-2eb15f65709a" providerId="ADAL" clId="{50F3F7FA-7286-4C3C-976B-3AD61B6C0BDC}" dt="2022-02-02T09:31:16.090" v="974"/>
          <ac:picMkLst>
            <pc:docMk/>
            <pc:sldMk cId="2669846309" sldId="292"/>
            <ac:picMk id="15" creationId="{11C6F8FB-A082-4610-9504-28BA0D69A494}"/>
          </ac:picMkLst>
        </pc:picChg>
        <pc:picChg chg="add mod">
          <ac:chgData name="Kerstin Heidekrüger" userId="e629374e-7e7e-4f52-a6ce-2eb15f65709a" providerId="ADAL" clId="{50F3F7FA-7286-4C3C-976B-3AD61B6C0BDC}" dt="2022-02-02T09:31:16.090" v="974"/>
          <ac:picMkLst>
            <pc:docMk/>
            <pc:sldMk cId="2669846309" sldId="292"/>
            <ac:picMk id="17" creationId="{07BF63A4-D1F2-4B25-A1FA-531BE9785482}"/>
          </ac:picMkLst>
        </pc:picChg>
      </pc:sldChg>
      <pc:sldChg chg="addSp delSp modSp mod">
        <pc:chgData name="Kerstin Heidekrüger" userId="e629374e-7e7e-4f52-a6ce-2eb15f65709a" providerId="ADAL" clId="{50F3F7FA-7286-4C3C-976B-3AD61B6C0BDC}" dt="2022-02-02T09:31:07.171" v="971"/>
        <pc:sldMkLst>
          <pc:docMk/>
          <pc:sldMk cId="4286316859" sldId="293"/>
        </pc:sldMkLst>
        <pc:spChg chg="add mod">
          <ac:chgData name="Kerstin Heidekrüger" userId="e629374e-7e7e-4f52-a6ce-2eb15f65709a" providerId="ADAL" clId="{50F3F7FA-7286-4C3C-976B-3AD61B6C0BDC}" dt="2022-02-02T09:31:07.171" v="971"/>
          <ac:spMkLst>
            <pc:docMk/>
            <pc:sldMk cId="4286316859" sldId="293"/>
            <ac:spMk id="15" creationId="{B25D8ED0-1EC6-43DE-9B96-9B86B59709FD}"/>
          </ac:spMkLst>
        </pc:spChg>
        <pc:picChg chg="del">
          <ac:chgData name="Kerstin Heidekrüger" userId="e629374e-7e7e-4f52-a6ce-2eb15f65709a" providerId="ADAL" clId="{50F3F7FA-7286-4C3C-976B-3AD61B6C0BDC}" dt="2022-02-02T09:31:06.586" v="970" actId="478"/>
          <ac:picMkLst>
            <pc:docMk/>
            <pc:sldMk cId="4286316859" sldId="293"/>
            <ac:picMk id="7" creationId="{9C0A43A1-0441-40B6-A16E-603FDD63B13C}"/>
          </ac:picMkLst>
        </pc:picChg>
        <pc:picChg chg="del">
          <ac:chgData name="Kerstin Heidekrüger" userId="e629374e-7e7e-4f52-a6ce-2eb15f65709a" providerId="ADAL" clId="{50F3F7FA-7286-4C3C-976B-3AD61B6C0BDC}" dt="2022-02-02T09:31:04.938" v="969" actId="478"/>
          <ac:picMkLst>
            <pc:docMk/>
            <pc:sldMk cId="4286316859" sldId="293"/>
            <ac:picMk id="12" creationId="{DCCF6025-3D71-400A-B81C-BB6486FD4F58}"/>
          </ac:picMkLst>
        </pc:picChg>
        <pc:picChg chg="add mod">
          <ac:chgData name="Kerstin Heidekrüger" userId="e629374e-7e7e-4f52-a6ce-2eb15f65709a" providerId="ADAL" clId="{50F3F7FA-7286-4C3C-976B-3AD61B6C0BDC}" dt="2022-02-02T09:31:07.171" v="971"/>
          <ac:picMkLst>
            <pc:docMk/>
            <pc:sldMk cId="4286316859" sldId="293"/>
            <ac:picMk id="14" creationId="{3A0CBB81-C26D-41AE-A162-7EF850B5D9D4}"/>
          </ac:picMkLst>
        </pc:picChg>
        <pc:picChg chg="add mod">
          <ac:chgData name="Kerstin Heidekrüger" userId="e629374e-7e7e-4f52-a6ce-2eb15f65709a" providerId="ADAL" clId="{50F3F7FA-7286-4C3C-976B-3AD61B6C0BDC}" dt="2022-02-02T09:31:07.171" v="971"/>
          <ac:picMkLst>
            <pc:docMk/>
            <pc:sldMk cId="4286316859" sldId="293"/>
            <ac:picMk id="16" creationId="{7EB5C858-D50B-4334-AF47-62AA39426389}"/>
          </ac:picMkLst>
        </pc:picChg>
      </pc:sldChg>
      <pc:sldChg chg="addSp delSp modSp mod">
        <pc:chgData name="Kerstin Heidekrüger" userId="e629374e-7e7e-4f52-a6ce-2eb15f65709a" providerId="ADAL" clId="{50F3F7FA-7286-4C3C-976B-3AD61B6C0BDC}" dt="2022-02-02T09:38:19.498" v="1137" actId="20577"/>
        <pc:sldMkLst>
          <pc:docMk/>
          <pc:sldMk cId="2991611457" sldId="295"/>
        </pc:sldMkLst>
        <pc:spChg chg="mod">
          <ac:chgData name="Kerstin Heidekrüger" userId="e629374e-7e7e-4f52-a6ce-2eb15f65709a" providerId="ADAL" clId="{50F3F7FA-7286-4C3C-976B-3AD61B6C0BDC}" dt="2022-02-02T09:38:10.626" v="1134" actId="1076"/>
          <ac:spMkLst>
            <pc:docMk/>
            <pc:sldMk cId="2991611457" sldId="295"/>
            <ac:spMk id="8" creationId="{00311D10-3727-4FE3-81BF-3DE46A760807}"/>
          </ac:spMkLst>
        </pc:spChg>
        <pc:spChg chg="mod">
          <ac:chgData name="Kerstin Heidekrüger" userId="e629374e-7e7e-4f52-a6ce-2eb15f65709a" providerId="ADAL" clId="{50F3F7FA-7286-4C3C-976B-3AD61B6C0BDC}" dt="2022-02-02T09:38:19.498" v="1137" actId="20577"/>
          <ac:spMkLst>
            <pc:docMk/>
            <pc:sldMk cId="2991611457" sldId="295"/>
            <ac:spMk id="9" creationId="{99FB7D46-DF73-462F-89D3-6CD98D325179}"/>
          </ac:spMkLst>
        </pc:spChg>
        <pc:spChg chg="add mod">
          <ac:chgData name="Kerstin Heidekrüger" userId="e629374e-7e7e-4f52-a6ce-2eb15f65709a" providerId="ADAL" clId="{50F3F7FA-7286-4C3C-976B-3AD61B6C0BDC}" dt="2022-02-02T09:31:30.264" v="977"/>
          <ac:spMkLst>
            <pc:docMk/>
            <pc:sldMk cId="2991611457" sldId="295"/>
            <ac:spMk id="15" creationId="{9D43F20D-831E-4C80-876E-D8752E3A4247}"/>
          </ac:spMkLst>
        </pc:spChg>
        <pc:picChg chg="del">
          <ac:chgData name="Kerstin Heidekrüger" userId="e629374e-7e7e-4f52-a6ce-2eb15f65709a" providerId="ADAL" clId="{50F3F7FA-7286-4C3C-976B-3AD61B6C0BDC}" dt="2022-02-02T09:31:27.226" v="975" actId="478"/>
          <ac:picMkLst>
            <pc:docMk/>
            <pc:sldMk cId="2991611457" sldId="295"/>
            <ac:picMk id="10" creationId="{807DE824-E922-4EA4-BCD9-0AA20F6449D6}"/>
          </ac:picMkLst>
        </pc:picChg>
        <pc:picChg chg="del">
          <ac:chgData name="Kerstin Heidekrüger" userId="e629374e-7e7e-4f52-a6ce-2eb15f65709a" providerId="ADAL" clId="{50F3F7FA-7286-4C3C-976B-3AD61B6C0BDC}" dt="2022-02-02T09:31:29.247" v="976" actId="478"/>
          <ac:picMkLst>
            <pc:docMk/>
            <pc:sldMk cId="2991611457" sldId="295"/>
            <ac:picMk id="13" creationId="{5D2F5E19-6A22-4326-BFB6-7216A37281E2}"/>
          </ac:picMkLst>
        </pc:picChg>
        <pc:picChg chg="add mod">
          <ac:chgData name="Kerstin Heidekrüger" userId="e629374e-7e7e-4f52-a6ce-2eb15f65709a" providerId="ADAL" clId="{50F3F7FA-7286-4C3C-976B-3AD61B6C0BDC}" dt="2022-02-02T09:31:30.264" v="977"/>
          <ac:picMkLst>
            <pc:docMk/>
            <pc:sldMk cId="2991611457" sldId="295"/>
            <ac:picMk id="14" creationId="{40979EAB-EB80-460D-A534-FF770B8563E3}"/>
          </ac:picMkLst>
        </pc:picChg>
        <pc:picChg chg="add mod">
          <ac:chgData name="Kerstin Heidekrüger" userId="e629374e-7e7e-4f52-a6ce-2eb15f65709a" providerId="ADAL" clId="{50F3F7FA-7286-4C3C-976B-3AD61B6C0BDC}" dt="2022-02-02T09:31:30.264" v="977"/>
          <ac:picMkLst>
            <pc:docMk/>
            <pc:sldMk cId="2991611457" sldId="295"/>
            <ac:picMk id="16" creationId="{9645D11E-0E8E-40A4-A4A8-E76FF31CBC68}"/>
          </ac:picMkLst>
        </pc:picChg>
      </pc:sldChg>
      <pc:sldChg chg="addSp delSp modSp mod ord">
        <pc:chgData name="Kerstin Heidekrüger" userId="e629374e-7e7e-4f52-a6ce-2eb15f65709a" providerId="ADAL" clId="{50F3F7FA-7286-4C3C-976B-3AD61B6C0BDC}" dt="2022-02-02T09:46:22.628" v="1242" actId="1076"/>
        <pc:sldMkLst>
          <pc:docMk/>
          <pc:sldMk cId="2508242743" sldId="296"/>
        </pc:sldMkLst>
        <pc:spChg chg="del mod">
          <ac:chgData name="Kerstin Heidekrüger" userId="e629374e-7e7e-4f52-a6ce-2eb15f65709a" providerId="ADAL" clId="{50F3F7FA-7286-4C3C-976B-3AD61B6C0BDC}" dt="2022-02-02T09:46:02.366" v="1238" actId="478"/>
          <ac:spMkLst>
            <pc:docMk/>
            <pc:sldMk cId="2508242743" sldId="296"/>
            <ac:spMk id="12" creationId="{DEE7F325-2430-4A0C-A270-56B6CF8DD00B}"/>
          </ac:spMkLst>
        </pc:spChg>
        <pc:spChg chg="mod">
          <ac:chgData name="Kerstin Heidekrüger" userId="e629374e-7e7e-4f52-a6ce-2eb15f65709a" providerId="ADAL" clId="{50F3F7FA-7286-4C3C-976B-3AD61B6C0BDC}" dt="2022-02-02T09:45:58.793" v="1237" actId="20577"/>
          <ac:spMkLst>
            <pc:docMk/>
            <pc:sldMk cId="2508242743" sldId="296"/>
            <ac:spMk id="41" creationId="{5F071DCB-168B-4F5C-8915-75BBE4FEFA47}"/>
          </ac:spMkLst>
        </pc:spChg>
        <pc:picChg chg="add del mod">
          <ac:chgData name="Kerstin Heidekrüger" userId="e629374e-7e7e-4f52-a6ce-2eb15f65709a" providerId="ADAL" clId="{50F3F7FA-7286-4C3C-976B-3AD61B6C0BDC}" dt="2022-02-02T09:44:52.022" v="1197" actId="478"/>
          <ac:picMkLst>
            <pc:docMk/>
            <pc:sldMk cId="2508242743" sldId="296"/>
            <ac:picMk id="6" creationId="{82A7AE4D-B3B2-410B-BEA2-FBDF63361596}"/>
          </ac:picMkLst>
        </pc:picChg>
        <pc:picChg chg="add mod">
          <ac:chgData name="Kerstin Heidekrüger" userId="e629374e-7e7e-4f52-a6ce-2eb15f65709a" providerId="ADAL" clId="{50F3F7FA-7286-4C3C-976B-3AD61B6C0BDC}" dt="2022-02-02T09:45:08.921" v="1202" actId="14100"/>
          <ac:picMkLst>
            <pc:docMk/>
            <pc:sldMk cId="2508242743" sldId="296"/>
            <ac:picMk id="9" creationId="{A2BB0E9A-46C0-4874-A300-7BEF6BF479CC}"/>
          </ac:picMkLst>
        </pc:picChg>
        <pc:picChg chg="mod">
          <ac:chgData name="Kerstin Heidekrüger" userId="e629374e-7e7e-4f52-a6ce-2eb15f65709a" providerId="ADAL" clId="{50F3F7FA-7286-4C3C-976B-3AD61B6C0BDC}" dt="2022-02-02T09:46:22.628" v="1242" actId="1076"/>
          <ac:picMkLst>
            <pc:docMk/>
            <pc:sldMk cId="2508242743" sldId="296"/>
            <ac:picMk id="10" creationId="{67D81979-5BB1-4C30-B1DA-BF74DB9B63F8}"/>
          </ac:picMkLst>
        </pc:picChg>
        <pc:picChg chg="del">
          <ac:chgData name="Kerstin Heidekrüger" userId="e629374e-7e7e-4f52-a6ce-2eb15f65709a" providerId="ADAL" clId="{50F3F7FA-7286-4C3C-976B-3AD61B6C0BDC}" dt="2022-02-02T09:41:32.377" v="1192" actId="478"/>
          <ac:picMkLst>
            <pc:docMk/>
            <pc:sldMk cId="2508242743" sldId="296"/>
            <ac:picMk id="14" creationId="{6CA11081-D762-4757-87A1-D506C5116BD6}"/>
          </ac:picMkLst>
        </pc:picChg>
      </pc:sldChg>
      <pc:sldChg chg="addSp delSp modSp new del mod">
        <pc:chgData name="Kerstin Heidekrüger" userId="e629374e-7e7e-4f52-a6ce-2eb15f65709a" providerId="ADAL" clId="{50F3F7FA-7286-4C3C-976B-3AD61B6C0BDC}" dt="2022-02-02T09:46:33.913" v="1243" actId="2696"/>
        <pc:sldMkLst>
          <pc:docMk/>
          <pc:sldMk cId="206318368" sldId="297"/>
        </pc:sldMkLst>
        <pc:spChg chg="del">
          <ac:chgData name="Kerstin Heidekrüger" userId="e629374e-7e7e-4f52-a6ce-2eb15f65709a" providerId="ADAL" clId="{50F3F7FA-7286-4C3C-976B-3AD61B6C0BDC}" dt="2022-02-02T09:09:00.761" v="167" actId="478"/>
          <ac:spMkLst>
            <pc:docMk/>
            <pc:sldMk cId="206318368" sldId="297"/>
            <ac:spMk id="5" creationId="{D030D892-A017-497A-ACAA-A25882191141}"/>
          </ac:spMkLst>
        </pc:spChg>
        <pc:spChg chg="del">
          <ac:chgData name="Kerstin Heidekrüger" userId="e629374e-7e7e-4f52-a6ce-2eb15f65709a" providerId="ADAL" clId="{50F3F7FA-7286-4C3C-976B-3AD61B6C0BDC}" dt="2022-02-02T09:09:03.804" v="168" actId="478"/>
          <ac:spMkLst>
            <pc:docMk/>
            <pc:sldMk cId="206318368" sldId="297"/>
            <ac:spMk id="6" creationId="{FCE68DE3-4BCA-4ED9-A5A2-1B43B41CB708}"/>
          </ac:spMkLst>
        </pc:spChg>
        <pc:spChg chg="add del mod">
          <ac:chgData name="Kerstin Heidekrüger" userId="e629374e-7e7e-4f52-a6ce-2eb15f65709a" providerId="ADAL" clId="{50F3F7FA-7286-4C3C-976B-3AD61B6C0BDC}" dt="2022-02-02T09:19:46.279" v="210" actId="21"/>
          <ac:spMkLst>
            <pc:docMk/>
            <pc:sldMk cId="206318368" sldId="297"/>
            <ac:spMk id="9" creationId="{F38B2A74-DAC5-44D3-A5D4-895064E8F464}"/>
          </ac:spMkLst>
        </pc:spChg>
        <pc:spChg chg="add mod">
          <ac:chgData name="Kerstin Heidekrüger" userId="e629374e-7e7e-4f52-a6ce-2eb15f65709a" providerId="ADAL" clId="{50F3F7FA-7286-4C3C-976B-3AD61B6C0BDC}" dt="2022-02-02T09:18:28.198" v="198" actId="1076"/>
          <ac:spMkLst>
            <pc:docMk/>
            <pc:sldMk cId="206318368" sldId="297"/>
            <ac:spMk id="11" creationId="{A5C8BA44-CB26-4FA1-AFBC-9955AB3F190F}"/>
          </ac:spMkLst>
        </pc:spChg>
        <pc:picChg chg="add del mod">
          <ac:chgData name="Kerstin Heidekrüger" userId="e629374e-7e7e-4f52-a6ce-2eb15f65709a" providerId="ADAL" clId="{50F3F7FA-7286-4C3C-976B-3AD61B6C0BDC}" dt="2022-02-02T09:19:46.279" v="210" actId="21"/>
          <ac:picMkLst>
            <pc:docMk/>
            <pc:sldMk cId="206318368" sldId="297"/>
            <ac:picMk id="8" creationId="{7720A3C7-A317-4BA7-AF40-79774E282D30}"/>
          </ac:picMkLst>
        </pc:picChg>
        <pc:picChg chg="add mod">
          <ac:chgData name="Kerstin Heidekrüger" userId="e629374e-7e7e-4f52-a6ce-2eb15f65709a" providerId="ADAL" clId="{50F3F7FA-7286-4C3C-976B-3AD61B6C0BDC}" dt="2022-02-02T09:18:28.198" v="198" actId="1076"/>
          <ac:picMkLst>
            <pc:docMk/>
            <pc:sldMk cId="206318368" sldId="297"/>
            <ac:picMk id="10" creationId="{BA308201-41DA-4608-B986-DFC5B77273E1}"/>
          </ac:picMkLst>
        </pc:picChg>
        <pc:picChg chg="add mod">
          <ac:chgData name="Kerstin Heidekrüger" userId="e629374e-7e7e-4f52-a6ce-2eb15f65709a" providerId="ADAL" clId="{50F3F7FA-7286-4C3C-976B-3AD61B6C0BDC}" dt="2022-02-02T09:18:28.198" v="198" actId="1076"/>
          <ac:picMkLst>
            <pc:docMk/>
            <pc:sldMk cId="206318368" sldId="297"/>
            <ac:picMk id="12" creationId="{E3602A2C-FCE3-4275-92FD-78EB0E87F82D}"/>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dirty="0"/>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48518A8-6E35-9E4C-ABA7-4A427488D02C}" type="datetimeFigureOut">
              <a:rPr lang="de-DE" smtClean="0"/>
              <a:t>08.11.2022</a:t>
            </a:fld>
            <a:endParaRPr lang="de-DE" dirty="0"/>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dirty="0"/>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r>
              <a:rPr lang="de-DE"/>
              <a:t>Mastertextformat bearbeiten
Zweite Ebene
Dritte Ebene
Vierte Ebene
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dirty="0"/>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7F7E6C4-E416-EA46-BB68-D7C9C8602A53}" type="slidenum">
              <a:rPr lang="de-DE" smtClean="0"/>
              <a:t>‹Nr.›</a:t>
            </a:fld>
            <a:endParaRPr lang="de-DE" dirty="0"/>
          </a:p>
        </p:txBody>
      </p:sp>
    </p:spTree>
    <p:extLst>
      <p:ext uri="{BB962C8B-B14F-4D97-AF65-F5344CB8AC3E}">
        <p14:creationId xmlns:p14="http://schemas.microsoft.com/office/powerpoint/2010/main" val="35677302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07F7E6C4-E416-EA46-BB68-D7C9C8602A53}" type="slidenum">
              <a:rPr lang="de-DE" smtClean="0"/>
              <a:t>1</a:t>
            </a:fld>
            <a:endParaRPr lang="de-DE" dirty="0"/>
          </a:p>
        </p:txBody>
      </p:sp>
    </p:spTree>
    <p:extLst>
      <p:ext uri="{BB962C8B-B14F-4D97-AF65-F5344CB8AC3E}">
        <p14:creationId xmlns:p14="http://schemas.microsoft.com/office/powerpoint/2010/main" val="18083277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07F7E6C4-E416-EA46-BB68-D7C9C8602A53}" type="slidenum">
              <a:rPr lang="de-DE" smtClean="0"/>
              <a:t>2</a:t>
            </a:fld>
            <a:endParaRPr lang="de-DE" dirty="0"/>
          </a:p>
        </p:txBody>
      </p:sp>
    </p:spTree>
    <p:extLst>
      <p:ext uri="{BB962C8B-B14F-4D97-AF65-F5344CB8AC3E}">
        <p14:creationId xmlns:p14="http://schemas.microsoft.com/office/powerpoint/2010/main" val="25247697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07F7E6C4-E416-EA46-BB68-D7C9C8602A53}" type="slidenum">
              <a:rPr lang="de-DE" smtClean="0"/>
              <a:t>3</a:t>
            </a:fld>
            <a:endParaRPr lang="de-DE" dirty="0"/>
          </a:p>
        </p:txBody>
      </p:sp>
    </p:spTree>
    <p:extLst>
      <p:ext uri="{BB962C8B-B14F-4D97-AF65-F5344CB8AC3E}">
        <p14:creationId xmlns:p14="http://schemas.microsoft.com/office/powerpoint/2010/main" val="263369995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1_Titelfolie">
    <p:spTree>
      <p:nvGrpSpPr>
        <p:cNvPr id="1" name=""/>
        <p:cNvGrpSpPr/>
        <p:nvPr/>
      </p:nvGrpSpPr>
      <p:grpSpPr>
        <a:xfrm>
          <a:off x="0" y="0"/>
          <a:ext cx="0" cy="0"/>
          <a:chOff x="0" y="0"/>
          <a:chExt cx="0" cy="0"/>
        </a:xfrm>
      </p:grpSpPr>
      <p:sp>
        <p:nvSpPr>
          <p:cNvPr id="8" name="Rechteck 7">
            <a:extLst>
              <a:ext uri="{FF2B5EF4-FFF2-40B4-BE49-F238E27FC236}">
                <a16:creationId xmlns:a16="http://schemas.microsoft.com/office/drawing/2014/main" id="{102C0A2F-4460-8345-BACF-4405BBA07B59}"/>
              </a:ext>
            </a:extLst>
          </p:cNvPr>
          <p:cNvSpPr/>
          <p:nvPr userDrawn="1"/>
        </p:nvSpPr>
        <p:spPr>
          <a:xfrm>
            <a:off x="0" y="1112838"/>
            <a:ext cx="12192000" cy="5735637"/>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endParaRPr lang="de-DE" dirty="0"/>
          </a:p>
        </p:txBody>
      </p:sp>
      <p:sp>
        <p:nvSpPr>
          <p:cNvPr id="12" name="Titel 11">
            <a:extLst>
              <a:ext uri="{FF2B5EF4-FFF2-40B4-BE49-F238E27FC236}">
                <a16:creationId xmlns:a16="http://schemas.microsoft.com/office/drawing/2014/main" id="{49058B24-23EF-684B-AE5B-3DD37B34426E}"/>
              </a:ext>
            </a:extLst>
          </p:cNvPr>
          <p:cNvSpPr>
            <a:spLocks noGrp="1"/>
          </p:cNvSpPr>
          <p:nvPr>
            <p:ph type="title"/>
          </p:nvPr>
        </p:nvSpPr>
        <p:spPr>
          <a:xfrm>
            <a:off x="911225" y="2551908"/>
            <a:ext cx="8297141" cy="814747"/>
          </a:xfrm>
          <a:prstGeom prst="rect">
            <a:avLst/>
          </a:prstGeom>
        </p:spPr>
        <p:txBody>
          <a:bodyPr lIns="0" tIns="0" rIns="0" bIns="0"/>
          <a:lstStyle>
            <a:lvl1pPr>
              <a:defRPr sz="3800">
                <a:solidFill>
                  <a:schemeClr val="accent1"/>
                </a:solidFill>
              </a:defRPr>
            </a:lvl1pPr>
          </a:lstStyle>
          <a:p>
            <a:r>
              <a:rPr lang="de-DE" dirty="0"/>
              <a:t>Mastertitelformat bearbeiten</a:t>
            </a:r>
          </a:p>
        </p:txBody>
      </p:sp>
      <p:sp>
        <p:nvSpPr>
          <p:cNvPr id="13" name="Datumsplatzhalter 12">
            <a:extLst>
              <a:ext uri="{FF2B5EF4-FFF2-40B4-BE49-F238E27FC236}">
                <a16:creationId xmlns:a16="http://schemas.microsoft.com/office/drawing/2014/main" id="{97A946AD-54C1-194F-B31A-0CD75E7DD4ED}"/>
              </a:ext>
            </a:extLst>
          </p:cNvPr>
          <p:cNvSpPr>
            <a:spLocks noGrp="1"/>
          </p:cNvSpPr>
          <p:nvPr>
            <p:ph type="dt" sz="half" idx="10"/>
          </p:nvPr>
        </p:nvSpPr>
        <p:spPr>
          <a:xfrm>
            <a:off x="911225" y="6356350"/>
            <a:ext cx="762000" cy="365125"/>
          </a:xfrm>
        </p:spPr>
        <p:txBody>
          <a:bodyPr lIns="0" tIns="0" rIns="0" bIns="0"/>
          <a:lstStyle>
            <a:lvl1pPr algn="l">
              <a:defRPr/>
            </a:lvl1pPr>
          </a:lstStyle>
          <a:p>
            <a:fld id="{72EE96C1-600F-AE49-AFAC-9D29F7E71D5F}" type="datetime1">
              <a:rPr lang="de-DE" smtClean="0"/>
              <a:pPr/>
              <a:t>08.11.2022</a:t>
            </a:fld>
            <a:endParaRPr lang="de-DE" dirty="0"/>
          </a:p>
        </p:txBody>
      </p:sp>
      <p:sp>
        <p:nvSpPr>
          <p:cNvPr id="14" name="Fußzeilenplatzhalter 13">
            <a:extLst>
              <a:ext uri="{FF2B5EF4-FFF2-40B4-BE49-F238E27FC236}">
                <a16:creationId xmlns:a16="http://schemas.microsoft.com/office/drawing/2014/main" id="{76CFD7E0-FBCF-7442-9CC6-3916BCB39F2F}"/>
              </a:ext>
            </a:extLst>
          </p:cNvPr>
          <p:cNvSpPr>
            <a:spLocks noGrp="1"/>
          </p:cNvSpPr>
          <p:nvPr>
            <p:ph type="ftr" sz="quarter" idx="11"/>
          </p:nvPr>
        </p:nvSpPr>
        <p:spPr>
          <a:xfrm>
            <a:off x="1777568" y="6356350"/>
            <a:ext cx="3005667" cy="365125"/>
          </a:xfrm>
        </p:spPr>
        <p:txBody>
          <a:bodyPr/>
          <a:lstStyle>
            <a:lvl1pPr algn="l">
              <a:defRPr/>
            </a:lvl1pPr>
          </a:lstStyle>
          <a:p>
            <a:r>
              <a:rPr lang="de-DE" dirty="0"/>
              <a:t>© ARGE</a:t>
            </a:r>
          </a:p>
        </p:txBody>
      </p:sp>
      <p:sp>
        <p:nvSpPr>
          <p:cNvPr id="15" name="Foliennummernplatzhalter 14">
            <a:extLst>
              <a:ext uri="{FF2B5EF4-FFF2-40B4-BE49-F238E27FC236}">
                <a16:creationId xmlns:a16="http://schemas.microsoft.com/office/drawing/2014/main" id="{3BB8849F-A192-4A42-80AB-45FFEE72F060}"/>
              </a:ext>
            </a:extLst>
          </p:cNvPr>
          <p:cNvSpPr>
            <a:spLocks noGrp="1"/>
          </p:cNvSpPr>
          <p:nvPr>
            <p:ph type="sldNum" sz="quarter" idx="12"/>
          </p:nvPr>
        </p:nvSpPr>
        <p:spPr>
          <a:xfrm>
            <a:off x="9208078" y="6356350"/>
            <a:ext cx="2743200" cy="365125"/>
          </a:xfrm>
        </p:spPr>
        <p:txBody>
          <a:bodyPr lIns="0" tIns="0" rIns="0" bIns="0"/>
          <a:lstStyle/>
          <a:p>
            <a:fld id="{E87BE7E3-9592-A346-9B4C-6A97CF650FAA}" type="slidenum">
              <a:rPr lang="de-DE" smtClean="0"/>
              <a:t>‹Nr.›</a:t>
            </a:fld>
            <a:endParaRPr lang="de-DE" dirty="0"/>
          </a:p>
        </p:txBody>
      </p:sp>
      <p:sp>
        <p:nvSpPr>
          <p:cNvPr id="3" name="Inhaltsplatzhalter 2">
            <a:extLst>
              <a:ext uri="{FF2B5EF4-FFF2-40B4-BE49-F238E27FC236}">
                <a16:creationId xmlns:a16="http://schemas.microsoft.com/office/drawing/2014/main" id="{567E8755-1514-7D43-94AF-402CCC35BAE3}"/>
              </a:ext>
            </a:extLst>
          </p:cNvPr>
          <p:cNvSpPr>
            <a:spLocks noGrp="1"/>
          </p:cNvSpPr>
          <p:nvPr>
            <p:ph sz="quarter" idx="13"/>
          </p:nvPr>
        </p:nvSpPr>
        <p:spPr>
          <a:xfrm>
            <a:off x="911225" y="3429000"/>
            <a:ext cx="6186488" cy="1319213"/>
          </a:xfrm>
          <a:prstGeom prst="rect">
            <a:avLst/>
          </a:prstGeom>
        </p:spPr>
        <p:txBody>
          <a:bodyPr lIns="0" tIns="0" rIns="0" bIns="0"/>
          <a:lstStyle>
            <a:lvl1pPr marL="0" indent="0">
              <a:buNone/>
              <a:defRPr>
                <a:solidFill>
                  <a:schemeClr val="accent1"/>
                </a:solidFill>
              </a:defRPr>
            </a:lvl1pPr>
          </a:lstStyle>
          <a:p>
            <a:r>
              <a:rPr lang="de-DE" dirty="0"/>
              <a:t>Mastertextformat bearbeiten</a:t>
            </a:r>
          </a:p>
        </p:txBody>
      </p:sp>
      <p:sp>
        <p:nvSpPr>
          <p:cNvPr id="10" name="Inhaltsplatzhalter 2">
            <a:extLst>
              <a:ext uri="{FF2B5EF4-FFF2-40B4-BE49-F238E27FC236}">
                <a16:creationId xmlns:a16="http://schemas.microsoft.com/office/drawing/2014/main" id="{0095634E-7F9F-0E4E-842F-EE728AC7513B}"/>
              </a:ext>
            </a:extLst>
          </p:cNvPr>
          <p:cNvSpPr>
            <a:spLocks noGrp="1"/>
          </p:cNvSpPr>
          <p:nvPr>
            <p:ph sz="quarter" idx="14" hasCustomPrompt="1"/>
          </p:nvPr>
        </p:nvSpPr>
        <p:spPr>
          <a:xfrm>
            <a:off x="922050" y="5696743"/>
            <a:ext cx="6206836" cy="659607"/>
          </a:xfrm>
          <a:prstGeom prst="rect">
            <a:avLst/>
          </a:prstGeom>
        </p:spPr>
        <p:txBody>
          <a:bodyPr lIns="0" tIns="0" rIns="0" bIns="0"/>
          <a:lstStyle>
            <a:lvl1pPr marL="0" indent="0">
              <a:buNone/>
              <a:defRPr sz="1600">
                <a:solidFill>
                  <a:schemeClr val="accent1"/>
                </a:solidFill>
              </a:defRPr>
            </a:lvl1pPr>
          </a:lstStyle>
          <a:p>
            <a:r>
              <a:rPr lang="de-DE" dirty="0"/>
              <a:t>Autor</a:t>
            </a:r>
          </a:p>
        </p:txBody>
      </p:sp>
      <p:pic>
        <p:nvPicPr>
          <p:cNvPr id="11" name="Grafik 10">
            <a:extLst>
              <a:ext uri="{FF2B5EF4-FFF2-40B4-BE49-F238E27FC236}">
                <a16:creationId xmlns:a16="http://schemas.microsoft.com/office/drawing/2014/main" id="{3B14D909-4C1F-45E3-9F73-7BA056C0B20C}"/>
              </a:ext>
            </a:extLst>
          </p:cNvPr>
          <p:cNvPicPr>
            <a:picLocks noChangeAspect="1"/>
          </p:cNvPicPr>
          <p:nvPr userDrawn="1"/>
        </p:nvPicPr>
        <p:blipFill>
          <a:blip r:embed="rId2"/>
          <a:stretch>
            <a:fillRect/>
          </a:stretch>
        </p:blipFill>
        <p:spPr>
          <a:xfrm>
            <a:off x="19049" y="3541692"/>
            <a:ext cx="4943475" cy="3306783"/>
          </a:xfrm>
          <a:prstGeom prst="rect">
            <a:avLst/>
          </a:prstGeom>
        </p:spPr>
      </p:pic>
    </p:spTree>
    <p:extLst>
      <p:ext uri="{BB962C8B-B14F-4D97-AF65-F5344CB8AC3E}">
        <p14:creationId xmlns:p14="http://schemas.microsoft.com/office/powerpoint/2010/main" val="1592827392"/>
      </p:ext>
    </p:extLst>
  </p:cSld>
  <p:clrMapOvr>
    <a:masterClrMapping/>
  </p:clrMapOvr>
  <p:extLst>
    <p:ext uri="{DCECCB84-F9BA-43D5-87BE-67443E8EF086}">
      <p15:sldGuideLst xmlns:p15="http://schemas.microsoft.com/office/powerpoint/2012/main">
        <p15:guide id="1" orient="horz" pos="709">
          <p15:clr>
            <a:srgbClr val="FBAE40"/>
          </p15:clr>
        </p15:guide>
        <p15:guide id="2" pos="574">
          <p15:clr>
            <a:srgbClr val="FBAE40"/>
          </p15:clr>
        </p15:guide>
        <p15:guide id="3" pos="7527">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8_Titelfolie">
    <p:spTree>
      <p:nvGrpSpPr>
        <p:cNvPr id="1" name=""/>
        <p:cNvGrpSpPr/>
        <p:nvPr/>
      </p:nvGrpSpPr>
      <p:grpSpPr>
        <a:xfrm>
          <a:off x="0" y="0"/>
          <a:ext cx="0" cy="0"/>
          <a:chOff x="0" y="0"/>
          <a:chExt cx="0" cy="0"/>
        </a:xfrm>
      </p:grpSpPr>
      <p:sp>
        <p:nvSpPr>
          <p:cNvPr id="8" name="Rechteck 7">
            <a:extLst>
              <a:ext uri="{FF2B5EF4-FFF2-40B4-BE49-F238E27FC236}">
                <a16:creationId xmlns:a16="http://schemas.microsoft.com/office/drawing/2014/main" id="{6DF762E4-F22A-4B45-9EE4-B48919ACFAA6}"/>
              </a:ext>
            </a:extLst>
          </p:cNvPr>
          <p:cNvSpPr/>
          <p:nvPr userDrawn="1"/>
        </p:nvSpPr>
        <p:spPr>
          <a:xfrm>
            <a:off x="0" y="1122363"/>
            <a:ext cx="12192000" cy="5735637"/>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endParaRPr lang="de-DE" dirty="0"/>
          </a:p>
        </p:txBody>
      </p:sp>
      <p:sp>
        <p:nvSpPr>
          <p:cNvPr id="12" name="Titel 11">
            <a:extLst>
              <a:ext uri="{FF2B5EF4-FFF2-40B4-BE49-F238E27FC236}">
                <a16:creationId xmlns:a16="http://schemas.microsoft.com/office/drawing/2014/main" id="{49058B24-23EF-684B-AE5B-3DD37B34426E}"/>
              </a:ext>
            </a:extLst>
          </p:cNvPr>
          <p:cNvSpPr>
            <a:spLocks noGrp="1"/>
          </p:cNvSpPr>
          <p:nvPr>
            <p:ph type="title"/>
          </p:nvPr>
        </p:nvSpPr>
        <p:spPr>
          <a:xfrm>
            <a:off x="911225" y="485170"/>
            <a:ext cx="8453492" cy="637193"/>
          </a:xfrm>
          <a:prstGeom prst="rect">
            <a:avLst/>
          </a:prstGeom>
        </p:spPr>
        <p:txBody>
          <a:bodyPr lIns="0" tIns="0" rIns="0" bIns="0"/>
          <a:lstStyle>
            <a:lvl1pPr>
              <a:defRPr sz="3800">
                <a:solidFill>
                  <a:schemeClr val="accent1"/>
                </a:solidFill>
              </a:defRPr>
            </a:lvl1pPr>
          </a:lstStyle>
          <a:p>
            <a:r>
              <a:rPr lang="de-DE" dirty="0"/>
              <a:t>Mastertitelformat bearbeiten</a:t>
            </a:r>
          </a:p>
        </p:txBody>
      </p:sp>
      <p:sp>
        <p:nvSpPr>
          <p:cNvPr id="15" name="Foliennummernplatzhalter 14">
            <a:extLst>
              <a:ext uri="{FF2B5EF4-FFF2-40B4-BE49-F238E27FC236}">
                <a16:creationId xmlns:a16="http://schemas.microsoft.com/office/drawing/2014/main" id="{3BB8849F-A192-4A42-80AB-45FFEE72F060}"/>
              </a:ext>
            </a:extLst>
          </p:cNvPr>
          <p:cNvSpPr>
            <a:spLocks noGrp="1"/>
          </p:cNvSpPr>
          <p:nvPr>
            <p:ph type="sldNum" sz="quarter" idx="12"/>
          </p:nvPr>
        </p:nvSpPr>
        <p:spPr/>
        <p:txBody>
          <a:bodyPr lIns="0" tIns="0" rIns="0" bIns="0"/>
          <a:lstStyle/>
          <a:p>
            <a:fld id="{E87BE7E3-9592-A346-9B4C-6A97CF650FAA}" type="slidenum">
              <a:rPr lang="de-DE" smtClean="0"/>
              <a:t>‹Nr.›</a:t>
            </a:fld>
            <a:endParaRPr lang="de-DE" dirty="0"/>
          </a:p>
        </p:txBody>
      </p:sp>
      <p:sp>
        <p:nvSpPr>
          <p:cNvPr id="3" name="Bildplatzhalter 2">
            <a:extLst>
              <a:ext uri="{FF2B5EF4-FFF2-40B4-BE49-F238E27FC236}">
                <a16:creationId xmlns:a16="http://schemas.microsoft.com/office/drawing/2014/main" id="{8A366E77-99D3-C541-B18D-49F2EC532C57}"/>
              </a:ext>
            </a:extLst>
          </p:cNvPr>
          <p:cNvSpPr>
            <a:spLocks noGrp="1"/>
          </p:cNvSpPr>
          <p:nvPr>
            <p:ph type="pic" sz="quarter" idx="13"/>
          </p:nvPr>
        </p:nvSpPr>
        <p:spPr>
          <a:xfrm>
            <a:off x="0" y="1871663"/>
            <a:ext cx="6053667" cy="4013200"/>
          </a:xfrm>
          <a:prstGeom prst="rect">
            <a:avLst/>
          </a:prstGeom>
        </p:spPr>
        <p:txBody>
          <a:bodyPr/>
          <a:lstStyle/>
          <a:p>
            <a:endParaRPr lang="de-DE" dirty="0"/>
          </a:p>
        </p:txBody>
      </p:sp>
      <p:sp>
        <p:nvSpPr>
          <p:cNvPr id="7" name="Bildplatzhalter 2">
            <a:extLst>
              <a:ext uri="{FF2B5EF4-FFF2-40B4-BE49-F238E27FC236}">
                <a16:creationId xmlns:a16="http://schemas.microsoft.com/office/drawing/2014/main" id="{1032922E-DD09-EC4B-AA56-10242D2FE867}"/>
              </a:ext>
            </a:extLst>
          </p:cNvPr>
          <p:cNvSpPr>
            <a:spLocks noGrp="1"/>
          </p:cNvSpPr>
          <p:nvPr>
            <p:ph type="pic" sz="quarter" idx="14"/>
          </p:nvPr>
        </p:nvSpPr>
        <p:spPr>
          <a:xfrm>
            <a:off x="6138333" y="1871663"/>
            <a:ext cx="6053667" cy="4013200"/>
          </a:xfrm>
          <a:prstGeom prst="rect">
            <a:avLst/>
          </a:prstGeom>
        </p:spPr>
        <p:txBody>
          <a:bodyPr/>
          <a:lstStyle/>
          <a:p>
            <a:endParaRPr lang="de-DE" dirty="0"/>
          </a:p>
        </p:txBody>
      </p:sp>
      <p:pic>
        <p:nvPicPr>
          <p:cNvPr id="10" name="Grafik 9">
            <a:extLst>
              <a:ext uri="{FF2B5EF4-FFF2-40B4-BE49-F238E27FC236}">
                <a16:creationId xmlns:a16="http://schemas.microsoft.com/office/drawing/2014/main" id="{27DE7F83-5180-4066-947C-88F061C43353}"/>
              </a:ext>
            </a:extLst>
          </p:cNvPr>
          <p:cNvPicPr>
            <a:picLocks noChangeAspect="1"/>
          </p:cNvPicPr>
          <p:nvPr userDrawn="1"/>
        </p:nvPicPr>
        <p:blipFill>
          <a:blip r:embed="rId2"/>
          <a:stretch>
            <a:fillRect/>
          </a:stretch>
        </p:blipFill>
        <p:spPr>
          <a:xfrm>
            <a:off x="19049" y="3541692"/>
            <a:ext cx="4943475" cy="3306783"/>
          </a:xfrm>
          <a:prstGeom prst="rect">
            <a:avLst/>
          </a:prstGeom>
        </p:spPr>
      </p:pic>
      <p:sp>
        <p:nvSpPr>
          <p:cNvPr id="16" name="Datumsplatzhalter 12">
            <a:extLst>
              <a:ext uri="{FF2B5EF4-FFF2-40B4-BE49-F238E27FC236}">
                <a16:creationId xmlns:a16="http://schemas.microsoft.com/office/drawing/2014/main" id="{AF2EA787-42F3-364C-B167-E7FB0437B1C9}"/>
              </a:ext>
            </a:extLst>
          </p:cNvPr>
          <p:cNvSpPr>
            <a:spLocks noGrp="1"/>
          </p:cNvSpPr>
          <p:nvPr>
            <p:ph type="dt" sz="half" idx="10"/>
          </p:nvPr>
        </p:nvSpPr>
        <p:spPr>
          <a:xfrm>
            <a:off x="922111" y="6356350"/>
            <a:ext cx="762000" cy="365125"/>
          </a:xfrm>
        </p:spPr>
        <p:txBody>
          <a:bodyPr lIns="0" tIns="0" rIns="0" bIns="0"/>
          <a:lstStyle>
            <a:lvl1pPr algn="l">
              <a:defRPr/>
            </a:lvl1pPr>
          </a:lstStyle>
          <a:p>
            <a:fld id="{72EE96C1-600F-AE49-AFAC-9D29F7E71D5F}" type="datetime1">
              <a:rPr lang="de-DE" smtClean="0"/>
              <a:pPr/>
              <a:t>08.11.2022</a:t>
            </a:fld>
            <a:endParaRPr lang="de-DE" dirty="0"/>
          </a:p>
        </p:txBody>
      </p:sp>
      <p:sp>
        <p:nvSpPr>
          <p:cNvPr id="17" name="Fußzeilenplatzhalter 13">
            <a:extLst>
              <a:ext uri="{FF2B5EF4-FFF2-40B4-BE49-F238E27FC236}">
                <a16:creationId xmlns:a16="http://schemas.microsoft.com/office/drawing/2014/main" id="{A02CFFCF-9EAC-4A42-833E-2D81F6451265}"/>
              </a:ext>
            </a:extLst>
          </p:cNvPr>
          <p:cNvSpPr>
            <a:spLocks noGrp="1"/>
          </p:cNvSpPr>
          <p:nvPr>
            <p:ph type="ftr" sz="quarter" idx="11"/>
          </p:nvPr>
        </p:nvSpPr>
        <p:spPr>
          <a:xfrm>
            <a:off x="1694936" y="6356350"/>
            <a:ext cx="3005667" cy="365125"/>
          </a:xfrm>
        </p:spPr>
        <p:txBody>
          <a:bodyPr/>
          <a:lstStyle>
            <a:lvl1pPr algn="l">
              <a:defRPr/>
            </a:lvl1pPr>
          </a:lstStyle>
          <a:p>
            <a:r>
              <a:rPr lang="de-DE" dirty="0"/>
              <a:t>© ARGE</a:t>
            </a:r>
          </a:p>
        </p:txBody>
      </p:sp>
    </p:spTree>
    <p:extLst>
      <p:ext uri="{BB962C8B-B14F-4D97-AF65-F5344CB8AC3E}">
        <p14:creationId xmlns:p14="http://schemas.microsoft.com/office/powerpoint/2010/main" val="1092099382"/>
      </p:ext>
    </p:extLst>
  </p:cSld>
  <p:clrMapOvr>
    <a:masterClrMapping/>
  </p:clrMapOvr>
  <p:extLst>
    <p:ext uri="{DCECCB84-F9BA-43D5-87BE-67443E8EF086}">
      <p15:sldGuideLst xmlns:p15="http://schemas.microsoft.com/office/powerpoint/2012/main">
        <p15:guide id="1" orient="horz" pos="709" userDrawn="1">
          <p15:clr>
            <a:srgbClr val="FBAE40"/>
          </p15:clr>
        </p15:guide>
        <p15:guide id="3" pos="563" userDrawn="1">
          <p15:clr>
            <a:srgbClr val="FBAE40"/>
          </p15:clr>
        </p15:guide>
        <p15:guide id="4" pos="7527" userDrawn="1">
          <p15:clr>
            <a:srgbClr val="FBAE40"/>
          </p15:clr>
        </p15:guide>
        <p15:guide id="5" orient="horz" pos="556"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7_Titelfolie">
    <p:spTree>
      <p:nvGrpSpPr>
        <p:cNvPr id="1" name=""/>
        <p:cNvGrpSpPr/>
        <p:nvPr/>
      </p:nvGrpSpPr>
      <p:grpSpPr>
        <a:xfrm>
          <a:off x="0" y="0"/>
          <a:ext cx="0" cy="0"/>
          <a:chOff x="0" y="0"/>
          <a:chExt cx="0" cy="0"/>
        </a:xfrm>
      </p:grpSpPr>
      <p:sp>
        <p:nvSpPr>
          <p:cNvPr id="15" name="Foliennummernplatzhalter 14">
            <a:extLst>
              <a:ext uri="{FF2B5EF4-FFF2-40B4-BE49-F238E27FC236}">
                <a16:creationId xmlns:a16="http://schemas.microsoft.com/office/drawing/2014/main" id="{3BB8849F-A192-4A42-80AB-45FFEE72F060}"/>
              </a:ext>
            </a:extLst>
          </p:cNvPr>
          <p:cNvSpPr>
            <a:spLocks noGrp="1"/>
          </p:cNvSpPr>
          <p:nvPr>
            <p:ph type="sldNum" sz="quarter" idx="12"/>
          </p:nvPr>
        </p:nvSpPr>
        <p:spPr/>
        <p:txBody>
          <a:bodyPr/>
          <a:lstStyle/>
          <a:p>
            <a:fld id="{E87BE7E3-9592-A346-9B4C-6A97CF650FAA}" type="slidenum">
              <a:rPr lang="de-DE" smtClean="0"/>
              <a:t>‹Nr.›</a:t>
            </a:fld>
            <a:endParaRPr lang="de-DE" dirty="0"/>
          </a:p>
        </p:txBody>
      </p:sp>
      <p:sp>
        <p:nvSpPr>
          <p:cNvPr id="11" name="Datumsplatzhalter 12">
            <a:extLst>
              <a:ext uri="{FF2B5EF4-FFF2-40B4-BE49-F238E27FC236}">
                <a16:creationId xmlns:a16="http://schemas.microsoft.com/office/drawing/2014/main" id="{35339E78-246F-8B4C-A1CE-93ACFF3A7283}"/>
              </a:ext>
            </a:extLst>
          </p:cNvPr>
          <p:cNvSpPr>
            <a:spLocks noGrp="1"/>
          </p:cNvSpPr>
          <p:nvPr>
            <p:ph type="dt" sz="half" idx="10"/>
          </p:nvPr>
        </p:nvSpPr>
        <p:spPr>
          <a:xfrm>
            <a:off x="922111" y="6356350"/>
            <a:ext cx="762000" cy="365125"/>
          </a:xfrm>
        </p:spPr>
        <p:txBody>
          <a:bodyPr lIns="0" tIns="0" rIns="0" bIns="0"/>
          <a:lstStyle>
            <a:lvl1pPr algn="l">
              <a:defRPr/>
            </a:lvl1pPr>
          </a:lstStyle>
          <a:p>
            <a:fld id="{72EE96C1-600F-AE49-AFAC-9D29F7E71D5F}" type="datetime1">
              <a:rPr lang="de-DE" smtClean="0"/>
              <a:pPr/>
              <a:t>08.11.2022</a:t>
            </a:fld>
            <a:endParaRPr lang="de-DE" dirty="0"/>
          </a:p>
        </p:txBody>
      </p:sp>
      <p:sp>
        <p:nvSpPr>
          <p:cNvPr id="17" name="Fußzeilenplatzhalter 13">
            <a:extLst>
              <a:ext uri="{FF2B5EF4-FFF2-40B4-BE49-F238E27FC236}">
                <a16:creationId xmlns:a16="http://schemas.microsoft.com/office/drawing/2014/main" id="{9CDDAFAF-147F-D14A-A852-97C9EB757EB8}"/>
              </a:ext>
            </a:extLst>
          </p:cNvPr>
          <p:cNvSpPr>
            <a:spLocks noGrp="1"/>
          </p:cNvSpPr>
          <p:nvPr>
            <p:ph type="ftr" sz="quarter" idx="11"/>
          </p:nvPr>
        </p:nvSpPr>
        <p:spPr>
          <a:xfrm>
            <a:off x="1788455" y="6356350"/>
            <a:ext cx="3005667" cy="365125"/>
          </a:xfrm>
        </p:spPr>
        <p:txBody>
          <a:bodyPr/>
          <a:lstStyle>
            <a:lvl1pPr algn="l">
              <a:defRPr/>
            </a:lvl1pPr>
          </a:lstStyle>
          <a:p>
            <a:r>
              <a:rPr lang="de-DE" dirty="0"/>
              <a:t>© ARGE</a:t>
            </a:r>
          </a:p>
        </p:txBody>
      </p:sp>
    </p:spTree>
    <p:extLst>
      <p:ext uri="{BB962C8B-B14F-4D97-AF65-F5344CB8AC3E}">
        <p14:creationId xmlns:p14="http://schemas.microsoft.com/office/powerpoint/2010/main" val="194195443"/>
      </p:ext>
    </p:extLst>
  </p:cSld>
  <p:clrMapOvr>
    <a:masterClrMapping/>
  </p:clrMapOvr>
  <p:extLst>
    <p:ext uri="{DCECCB84-F9BA-43D5-87BE-67443E8EF086}">
      <p15:sldGuideLst xmlns:p15="http://schemas.microsoft.com/office/powerpoint/2012/main">
        <p15:guide id="2" pos="574">
          <p15:clr>
            <a:srgbClr val="FBAE40"/>
          </p15:clr>
        </p15:guide>
        <p15:guide id="5" pos="7514" userDrawn="1">
          <p15:clr>
            <a:srgbClr val="FBAE40"/>
          </p15:clr>
        </p15:guide>
        <p15:guide id="6" orient="horz" pos="713">
          <p15:clr>
            <a:srgbClr val="FBAE40"/>
          </p15:clr>
        </p15:guide>
        <p15:guide id="7" orient="horz" pos="157">
          <p15:clr>
            <a:srgbClr val="FBAE40"/>
          </p15:clr>
        </p15:guide>
        <p15:guide id="8" orient="horz" pos="556">
          <p15:clr>
            <a:srgbClr val="FBAE40"/>
          </p15:clr>
        </p15:guide>
        <p15:guide id="9" orient="horz" pos="1854"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0_Titelfolie">
    <p:spTree>
      <p:nvGrpSpPr>
        <p:cNvPr id="1" name=""/>
        <p:cNvGrpSpPr/>
        <p:nvPr/>
      </p:nvGrpSpPr>
      <p:grpSpPr>
        <a:xfrm>
          <a:off x="0" y="0"/>
          <a:ext cx="0" cy="0"/>
          <a:chOff x="0" y="0"/>
          <a:chExt cx="0" cy="0"/>
        </a:xfrm>
      </p:grpSpPr>
      <p:sp>
        <p:nvSpPr>
          <p:cNvPr id="9" name="Rechteck 8">
            <a:extLst>
              <a:ext uri="{FF2B5EF4-FFF2-40B4-BE49-F238E27FC236}">
                <a16:creationId xmlns:a16="http://schemas.microsoft.com/office/drawing/2014/main" id="{4CF5BBCC-0772-704C-9498-865305054D14}"/>
              </a:ext>
            </a:extLst>
          </p:cNvPr>
          <p:cNvSpPr/>
          <p:nvPr userDrawn="1"/>
        </p:nvSpPr>
        <p:spPr>
          <a:xfrm>
            <a:off x="0" y="1122363"/>
            <a:ext cx="12192000" cy="5735637"/>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endParaRPr lang="de-DE" dirty="0"/>
          </a:p>
        </p:txBody>
      </p:sp>
      <p:sp>
        <p:nvSpPr>
          <p:cNvPr id="12" name="Titel 11">
            <a:extLst>
              <a:ext uri="{FF2B5EF4-FFF2-40B4-BE49-F238E27FC236}">
                <a16:creationId xmlns:a16="http://schemas.microsoft.com/office/drawing/2014/main" id="{49058B24-23EF-684B-AE5B-3DD37B34426E}"/>
              </a:ext>
            </a:extLst>
          </p:cNvPr>
          <p:cNvSpPr>
            <a:spLocks noGrp="1"/>
          </p:cNvSpPr>
          <p:nvPr>
            <p:ph type="title"/>
          </p:nvPr>
        </p:nvSpPr>
        <p:spPr>
          <a:xfrm>
            <a:off x="911225" y="485170"/>
            <a:ext cx="8453492" cy="640368"/>
          </a:xfrm>
          <a:prstGeom prst="rect">
            <a:avLst/>
          </a:prstGeom>
        </p:spPr>
        <p:txBody>
          <a:bodyPr lIns="0" tIns="0" rIns="0" bIns="0"/>
          <a:lstStyle>
            <a:lvl1pPr>
              <a:defRPr sz="3800">
                <a:ln>
                  <a:noFill/>
                </a:ln>
                <a:solidFill>
                  <a:schemeClr val="accent1"/>
                </a:solidFill>
              </a:defRPr>
            </a:lvl1pPr>
          </a:lstStyle>
          <a:p>
            <a:r>
              <a:rPr lang="de-DE" dirty="0"/>
              <a:t>Mastertitelformat bearbeiten</a:t>
            </a:r>
          </a:p>
        </p:txBody>
      </p:sp>
      <p:sp>
        <p:nvSpPr>
          <p:cNvPr id="15" name="Foliennummernplatzhalter 14">
            <a:extLst>
              <a:ext uri="{FF2B5EF4-FFF2-40B4-BE49-F238E27FC236}">
                <a16:creationId xmlns:a16="http://schemas.microsoft.com/office/drawing/2014/main" id="{3BB8849F-A192-4A42-80AB-45FFEE72F060}"/>
              </a:ext>
            </a:extLst>
          </p:cNvPr>
          <p:cNvSpPr>
            <a:spLocks noGrp="1"/>
          </p:cNvSpPr>
          <p:nvPr>
            <p:ph type="sldNum" sz="quarter" idx="12"/>
          </p:nvPr>
        </p:nvSpPr>
        <p:spPr/>
        <p:txBody>
          <a:bodyPr/>
          <a:lstStyle/>
          <a:p>
            <a:fld id="{E87BE7E3-9592-A346-9B4C-6A97CF650FAA}" type="slidenum">
              <a:rPr lang="de-DE" smtClean="0"/>
              <a:t>‹Nr.›</a:t>
            </a:fld>
            <a:endParaRPr lang="de-DE" dirty="0"/>
          </a:p>
        </p:txBody>
      </p:sp>
      <p:sp>
        <p:nvSpPr>
          <p:cNvPr id="11" name="Datumsplatzhalter 12">
            <a:extLst>
              <a:ext uri="{FF2B5EF4-FFF2-40B4-BE49-F238E27FC236}">
                <a16:creationId xmlns:a16="http://schemas.microsoft.com/office/drawing/2014/main" id="{35339E78-246F-8B4C-A1CE-93ACFF3A7283}"/>
              </a:ext>
            </a:extLst>
          </p:cNvPr>
          <p:cNvSpPr>
            <a:spLocks noGrp="1"/>
          </p:cNvSpPr>
          <p:nvPr>
            <p:ph type="dt" sz="half" idx="10"/>
          </p:nvPr>
        </p:nvSpPr>
        <p:spPr>
          <a:xfrm>
            <a:off x="922111" y="6356350"/>
            <a:ext cx="762000" cy="365125"/>
          </a:xfrm>
        </p:spPr>
        <p:txBody>
          <a:bodyPr lIns="0" tIns="0" rIns="0" bIns="0"/>
          <a:lstStyle>
            <a:lvl1pPr algn="l">
              <a:defRPr/>
            </a:lvl1pPr>
          </a:lstStyle>
          <a:p>
            <a:fld id="{72EE96C1-600F-AE49-AFAC-9D29F7E71D5F}" type="datetime1">
              <a:rPr lang="de-DE" smtClean="0"/>
              <a:pPr/>
              <a:t>08.11.2022</a:t>
            </a:fld>
            <a:endParaRPr lang="de-DE" dirty="0"/>
          </a:p>
        </p:txBody>
      </p:sp>
      <p:sp>
        <p:nvSpPr>
          <p:cNvPr id="17" name="Fußzeilenplatzhalter 13">
            <a:extLst>
              <a:ext uri="{FF2B5EF4-FFF2-40B4-BE49-F238E27FC236}">
                <a16:creationId xmlns:a16="http://schemas.microsoft.com/office/drawing/2014/main" id="{9CDDAFAF-147F-D14A-A852-97C9EB757EB8}"/>
              </a:ext>
            </a:extLst>
          </p:cNvPr>
          <p:cNvSpPr>
            <a:spLocks noGrp="1"/>
          </p:cNvSpPr>
          <p:nvPr>
            <p:ph type="ftr" sz="quarter" idx="11"/>
          </p:nvPr>
        </p:nvSpPr>
        <p:spPr>
          <a:xfrm>
            <a:off x="1788455" y="6356350"/>
            <a:ext cx="3005667" cy="365125"/>
          </a:xfrm>
        </p:spPr>
        <p:txBody>
          <a:bodyPr/>
          <a:lstStyle>
            <a:lvl1pPr algn="l">
              <a:defRPr/>
            </a:lvl1pPr>
          </a:lstStyle>
          <a:p>
            <a:r>
              <a:rPr lang="de-DE" dirty="0"/>
              <a:t>© ARGE</a:t>
            </a:r>
          </a:p>
        </p:txBody>
      </p:sp>
      <p:pic>
        <p:nvPicPr>
          <p:cNvPr id="8" name="Grafik 7">
            <a:extLst>
              <a:ext uri="{FF2B5EF4-FFF2-40B4-BE49-F238E27FC236}">
                <a16:creationId xmlns:a16="http://schemas.microsoft.com/office/drawing/2014/main" id="{77F36F30-4893-4B20-8D59-5F461F5153A9}"/>
              </a:ext>
            </a:extLst>
          </p:cNvPr>
          <p:cNvPicPr>
            <a:picLocks noChangeAspect="1"/>
          </p:cNvPicPr>
          <p:nvPr userDrawn="1"/>
        </p:nvPicPr>
        <p:blipFill>
          <a:blip r:embed="rId2"/>
          <a:stretch>
            <a:fillRect/>
          </a:stretch>
        </p:blipFill>
        <p:spPr>
          <a:xfrm>
            <a:off x="19049" y="3541692"/>
            <a:ext cx="4943475" cy="3306783"/>
          </a:xfrm>
          <a:prstGeom prst="rect">
            <a:avLst/>
          </a:prstGeom>
        </p:spPr>
      </p:pic>
    </p:spTree>
    <p:extLst>
      <p:ext uri="{BB962C8B-B14F-4D97-AF65-F5344CB8AC3E}">
        <p14:creationId xmlns:p14="http://schemas.microsoft.com/office/powerpoint/2010/main" val="3056549104"/>
      </p:ext>
    </p:extLst>
  </p:cSld>
  <p:clrMapOvr>
    <a:masterClrMapping/>
  </p:clrMapOvr>
  <p:extLst>
    <p:ext uri="{DCECCB84-F9BA-43D5-87BE-67443E8EF086}">
      <p15:sldGuideLst xmlns:p15="http://schemas.microsoft.com/office/powerpoint/2012/main">
        <p15:guide id="2" pos="574">
          <p15:clr>
            <a:srgbClr val="FBAE40"/>
          </p15:clr>
        </p15:guide>
        <p15:guide id="4" orient="horz" pos="709">
          <p15:clr>
            <a:srgbClr val="FBAE40"/>
          </p15:clr>
        </p15:guide>
        <p15:guide id="5" pos="7514">
          <p15:clr>
            <a:srgbClr val="FBAE40"/>
          </p15:clr>
        </p15:guide>
        <p15:guide id="6" orient="horz" pos="556">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2_Titelfolie">
    <p:spTree>
      <p:nvGrpSpPr>
        <p:cNvPr id="1" name=""/>
        <p:cNvGrpSpPr/>
        <p:nvPr/>
      </p:nvGrpSpPr>
      <p:grpSpPr>
        <a:xfrm>
          <a:off x="0" y="0"/>
          <a:ext cx="0" cy="0"/>
          <a:chOff x="0" y="0"/>
          <a:chExt cx="0" cy="0"/>
        </a:xfrm>
      </p:grpSpPr>
      <p:sp>
        <p:nvSpPr>
          <p:cNvPr id="9" name="Rechteck 8">
            <a:extLst>
              <a:ext uri="{FF2B5EF4-FFF2-40B4-BE49-F238E27FC236}">
                <a16:creationId xmlns:a16="http://schemas.microsoft.com/office/drawing/2014/main" id="{4CF5BBCC-0772-704C-9498-865305054D14}"/>
              </a:ext>
            </a:extLst>
          </p:cNvPr>
          <p:cNvSpPr/>
          <p:nvPr userDrawn="1"/>
        </p:nvSpPr>
        <p:spPr>
          <a:xfrm>
            <a:off x="0" y="1122363"/>
            <a:ext cx="12192000" cy="5735637"/>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endParaRPr lang="de-DE" dirty="0"/>
          </a:p>
        </p:txBody>
      </p:sp>
      <p:sp>
        <p:nvSpPr>
          <p:cNvPr id="15" name="Foliennummernplatzhalter 14">
            <a:extLst>
              <a:ext uri="{FF2B5EF4-FFF2-40B4-BE49-F238E27FC236}">
                <a16:creationId xmlns:a16="http://schemas.microsoft.com/office/drawing/2014/main" id="{3BB8849F-A192-4A42-80AB-45FFEE72F060}"/>
              </a:ext>
            </a:extLst>
          </p:cNvPr>
          <p:cNvSpPr>
            <a:spLocks noGrp="1"/>
          </p:cNvSpPr>
          <p:nvPr>
            <p:ph type="sldNum" sz="quarter" idx="12"/>
          </p:nvPr>
        </p:nvSpPr>
        <p:spPr/>
        <p:txBody>
          <a:bodyPr/>
          <a:lstStyle/>
          <a:p>
            <a:fld id="{E87BE7E3-9592-A346-9B4C-6A97CF650FAA}" type="slidenum">
              <a:rPr lang="de-DE" smtClean="0"/>
              <a:t>‹Nr.›</a:t>
            </a:fld>
            <a:endParaRPr lang="de-DE" dirty="0"/>
          </a:p>
        </p:txBody>
      </p:sp>
      <p:sp>
        <p:nvSpPr>
          <p:cNvPr id="11" name="Datumsplatzhalter 12">
            <a:extLst>
              <a:ext uri="{FF2B5EF4-FFF2-40B4-BE49-F238E27FC236}">
                <a16:creationId xmlns:a16="http://schemas.microsoft.com/office/drawing/2014/main" id="{35339E78-246F-8B4C-A1CE-93ACFF3A7283}"/>
              </a:ext>
            </a:extLst>
          </p:cNvPr>
          <p:cNvSpPr>
            <a:spLocks noGrp="1"/>
          </p:cNvSpPr>
          <p:nvPr>
            <p:ph type="dt" sz="half" idx="10"/>
          </p:nvPr>
        </p:nvSpPr>
        <p:spPr>
          <a:xfrm>
            <a:off x="922111" y="6356350"/>
            <a:ext cx="762000" cy="365125"/>
          </a:xfrm>
        </p:spPr>
        <p:txBody>
          <a:bodyPr lIns="0" tIns="0" rIns="0" bIns="0"/>
          <a:lstStyle>
            <a:lvl1pPr algn="l">
              <a:defRPr/>
            </a:lvl1pPr>
          </a:lstStyle>
          <a:p>
            <a:fld id="{72EE96C1-600F-AE49-AFAC-9D29F7E71D5F}" type="datetime1">
              <a:rPr lang="de-DE" smtClean="0"/>
              <a:pPr/>
              <a:t>08.11.2022</a:t>
            </a:fld>
            <a:endParaRPr lang="de-DE" dirty="0"/>
          </a:p>
        </p:txBody>
      </p:sp>
      <p:sp>
        <p:nvSpPr>
          <p:cNvPr id="17" name="Fußzeilenplatzhalter 13">
            <a:extLst>
              <a:ext uri="{FF2B5EF4-FFF2-40B4-BE49-F238E27FC236}">
                <a16:creationId xmlns:a16="http://schemas.microsoft.com/office/drawing/2014/main" id="{9CDDAFAF-147F-D14A-A852-97C9EB757EB8}"/>
              </a:ext>
            </a:extLst>
          </p:cNvPr>
          <p:cNvSpPr>
            <a:spLocks noGrp="1"/>
          </p:cNvSpPr>
          <p:nvPr>
            <p:ph type="ftr" sz="quarter" idx="11"/>
          </p:nvPr>
        </p:nvSpPr>
        <p:spPr>
          <a:xfrm>
            <a:off x="1788455" y="6356350"/>
            <a:ext cx="3005667" cy="365125"/>
          </a:xfrm>
        </p:spPr>
        <p:txBody>
          <a:bodyPr/>
          <a:lstStyle>
            <a:lvl1pPr algn="l">
              <a:defRPr/>
            </a:lvl1pPr>
          </a:lstStyle>
          <a:p>
            <a:r>
              <a:rPr lang="de-DE" dirty="0"/>
              <a:t>© ARGE</a:t>
            </a:r>
          </a:p>
        </p:txBody>
      </p:sp>
      <p:sp>
        <p:nvSpPr>
          <p:cNvPr id="6" name="Textplatzhalter 5">
            <a:extLst>
              <a:ext uri="{FF2B5EF4-FFF2-40B4-BE49-F238E27FC236}">
                <a16:creationId xmlns:a16="http://schemas.microsoft.com/office/drawing/2014/main" id="{2D66D458-2D12-F44A-A284-D69946C70910}"/>
              </a:ext>
            </a:extLst>
          </p:cNvPr>
          <p:cNvSpPr>
            <a:spLocks noGrp="1"/>
          </p:cNvSpPr>
          <p:nvPr>
            <p:ph type="body" sz="quarter" idx="15"/>
          </p:nvPr>
        </p:nvSpPr>
        <p:spPr>
          <a:xfrm>
            <a:off x="911225" y="4234363"/>
            <a:ext cx="11037888" cy="511080"/>
          </a:xfrm>
          <a:prstGeom prst="rect">
            <a:avLst/>
          </a:prstGeom>
        </p:spPr>
        <p:txBody>
          <a:bodyPr lIns="0" tIns="0" rIns="0" bIns="0"/>
          <a:lstStyle>
            <a:lvl1pPr marL="0" indent="0" algn="ctr">
              <a:buNone/>
              <a:defRPr sz="1800">
                <a:solidFill>
                  <a:schemeClr val="accent1"/>
                </a:solidFill>
              </a:defRPr>
            </a:lvl1pPr>
          </a:lstStyle>
          <a:p>
            <a:endParaRPr lang="de-DE" dirty="0"/>
          </a:p>
        </p:txBody>
      </p:sp>
      <p:sp>
        <p:nvSpPr>
          <p:cNvPr id="16" name="Titel 15">
            <a:extLst>
              <a:ext uri="{FF2B5EF4-FFF2-40B4-BE49-F238E27FC236}">
                <a16:creationId xmlns:a16="http://schemas.microsoft.com/office/drawing/2014/main" id="{90362327-2984-1842-AA4C-671423CFB261}"/>
              </a:ext>
            </a:extLst>
          </p:cNvPr>
          <p:cNvSpPr>
            <a:spLocks noGrp="1"/>
          </p:cNvSpPr>
          <p:nvPr>
            <p:ph type="title"/>
          </p:nvPr>
        </p:nvSpPr>
        <p:spPr>
          <a:xfrm>
            <a:off x="911225" y="409880"/>
            <a:ext cx="8455197" cy="712484"/>
          </a:xfrm>
          <a:prstGeom prst="rect">
            <a:avLst/>
          </a:prstGeom>
        </p:spPr>
        <p:txBody>
          <a:bodyPr lIns="0" tIns="0" rIns="0" bIns="0"/>
          <a:lstStyle>
            <a:lvl1pPr>
              <a:defRPr>
                <a:solidFill>
                  <a:schemeClr val="accent1"/>
                </a:solidFill>
              </a:defRPr>
            </a:lvl1pPr>
          </a:lstStyle>
          <a:p>
            <a:r>
              <a:rPr lang="de-DE" dirty="0"/>
              <a:t>Mastertitelformat bearbeiten</a:t>
            </a:r>
          </a:p>
        </p:txBody>
      </p:sp>
      <p:pic>
        <p:nvPicPr>
          <p:cNvPr id="12" name="Grafik 11">
            <a:extLst>
              <a:ext uri="{FF2B5EF4-FFF2-40B4-BE49-F238E27FC236}">
                <a16:creationId xmlns:a16="http://schemas.microsoft.com/office/drawing/2014/main" id="{DB01F86E-01A8-4115-9B02-9F4ACA5B0D8A}"/>
              </a:ext>
            </a:extLst>
          </p:cNvPr>
          <p:cNvPicPr>
            <a:picLocks noChangeAspect="1"/>
          </p:cNvPicPr>
          <p:nvPr userDrawn="1"/>
        </p:nvPicPr>
        <p:blipFill>
          <a:blip r:embed="rId2"/>
          <a:stretch>
            <a:fillRect/>
          </a:stretch>
        </p:blipFill>
        <p:spPr>
          <a:xfrm>
            <a:off x="19049" y="3541692"/>
            <a:ext cx="4943475" cy="3306783"/>
          </a:xfrm>
          <a:prstGeom prst="rect">
            <a:avLst/>
          </a:prstGeom>
        </p:spPr>
      </p:pic>
    </p:spTree>
    <p:extLst>
      <p:ext uri="{BB962C8B-B14F-4D97-AF65-F5344CB8AC3E}">
        <p14:creationId xmlns:p14="http://schemas.microsoft.com/office/powerpoint/2010/main" val="3398742886"/>
      </p:ext>
    </p:extLst>
  </p:cSld>
  <p:clrMapOvr>
    <a:masterClrMapping/>
  </p:clrMapOvr>
  <p:extLst>
    <p:ext uri="{DCECCB84-F9BA-43D5-87BE-67443E8EF086}">
      <p15:sldGuideLst xmlns:p15="http://schemas.microsoft.com/office/powerpoint/2012/main">
        <p15:guide id="2" pos="574">
          <p15:clr>
            <a:srgbClr val="FBAE40"/>
          </p15:clr>
        </p15:guide>
        <p15:guide id="5" pos="7527">
          <p15:clr>
            <a:srgbClr val="FBAE40"/>
          </p15:clr>
        </p15:guide>
        <p15:guide id="6" orient="horz" pos="709">
          <p15:clr>
            <a:srgbClr val="FBAE40"/>
          </p15:clr>
        </p15:guide>
        <p15:guide id="7" orient="horz" pos="157">
          <p15:clr>
            <a:srgbClr val="FBAE40"/>
          </p15:clr>
        </p15:guide>
        <p15:guide id="8" orient="horz" pos="556">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3_Titelfolie">
    <p:spTree>
      <p:nvGrpSpPr>
        <p:cNvPr id="1" name=""/>
        <p:cNvGrpSpPr/>
        <p:nvPr/>
      </p:nvGrpSpPr>
      <p:grpSpPr>
        <a:xfrm>
          <a:off x="0" y="0"/>
          <a:ext cx="0" cy="0"/>
          <a:chOff x="0" y="0"/>
          <a:chExt cx="0" cy="0"/>
        </a:xfrm>
      </p:grpSpPr>
      <p:sp>
        <p:nvSpPr>
          <p:cNvPr id="9" name="Rechteck 8">
            <a:extLst>
              <a:ext uri="{FF2B5EF4-FFF2-40B4-BE49-F238E27FC236}">
                <a16:creationId xmlns:a16="http://schemas.microsoft.com/office/drawing/2014/main" id="{4CF5BBCC-0772-704C-9498-865305054D14}"/>
              </a:ext>
            </a:extLst>
          </p:cNvPr>
          <p:cNvSpPr/>
          <p:nvPr userDrawn="1"/>
        </p:nvSpPr>
        <p:spPr>
          <a:xfrm>
            <a:off x="0" y="1122363"/>
            <a:ext cx="12192000" cy="5735637"/>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endParaRPr lang="de-DE" dirty="0"/>
          </a:p>
        </p:txBody>
      </p:sp>
      <p:sp>
        <p:nvSpPr>
          <p:cNvPr id="15" name="Foliennummernplatzhalter 14">
            <a:extLst>
              <a:ext uri="{FF2B5EF4-FFF2-40B4-BE49-F238E27FC236}">
                <a16:creationId xmlns:a16="http://schemas.microsoft.com/office/drawing/2014/main" id="{3BB8849F-A192-4A42-80AB-45FFEE72F060}"/>
              </a:ext>
            </a:extLst>
          </p:cNvPr>
          <p:cNvSpPr>
            <a:spLocks noGrp="1"/>
          </p:cNvSpPr>
          <p:nvPr>
            <p:ph type="sldNum" sz="quarter" idx="12"/>
          </p:nvPr>
        </p:nvSpPr>
        <p:spPr/>
        <p:txBody>
          <a:bodyPr/>
          <a:lstStyle/>
          <a:p>
            <a:fld id="{E87BE7E3-9592-A346-9B4C-6A97CF650FAA}" type="slidenum">
              <a:rPr lang="de-DE" smtClean="0"/>
              <a:t>‹Nr.›</a:t>
            </a:fld>
            <a:endParaRPr lang="de-DE" dirty="0"/>
          </a:p>
        </p:txBody>
      </p:sp>
      <p:sp>
        <p:nvSpPr>
          <p:cNvPr id="11" name="Datumsplatzhalter 12">
            <a:extLst>
              <a:ext uri="{FF2B5EF4-FFF2-40B4-BE49-F238E27FC236}">
                <a16:creationId xmlns:a16="http://schemas.microsoft.com/office/drawing/2014/main" id="{35339E78-246F-8B4C-A1CE-93ACFF3A7283}"/>
              </a:ext>
            </a:extLst>
          </p:cNvPr>
          <p:cNvSpPr>
            <a:spLocks noGrp="1"/>
          </p:cNvSpPr>
          <p:nvPr>
            <p:ph type="dt" sz="half" idx="10"/>
          </p:nvPr>
        </p:nvSpPr>
        <p:spPr>
          <a:xfrm>
            <a:off x="922111" y="6356350"/>
            <a:ext cx="762000" cy="365125"/>
          </a:xfrm>
        </p:spPr>
        <p:txBody>
          <a:bodyPr lIns="0" tIns="0" rIns="0" bIns="0"/>
          <a:lstStyle>
            <a:lvl1pPr algn="l">
              <a:defRPr/>
            </a:lvl1pPr>
          </a:lstStyle>
          <a:p>
            <a:fld id="{72EE96C1-600F-AE49-AFAC-9D29F7E71D5F}" type="datetime1">
              <a:rPr lang="de-DE" smtClean="0"/>
              <a:pPr/>
              <a:t>08.11.2022</a:t>
            </a:fld>
            <a:endParaRPr lang="de-DE" dirty="0"/>
          </a:p>
        </p:txBody>
      </p:sp>
      <p:sp>
        <p:nvSpPr>
          <p:cNvPr id="17" name="Fußzeilenplatzhalter 13">
            <a:extLst>
              <a:ext uri="{FF2B5EF4-FFF2-40B4-BE49-F238E27FC236}">
                <a16:creationId xmlns:a16="http://schemas.microsoft.com/office/drawing/2014/main" id="{9CDDAFAF-147F-D14A-A852-97C9EB757EB8}"/>
              </a:ext>
            </a:extLst>
          </p:cNvPr>
          <p:cNvSpPr>
            <a:spLocks noGrp="1"/>
          </p:cNvSpPr>
          <p:nvPr>
            <p:ph type="ftr" sz="quarter" idx="11"/>
          </p:nvPr>
        </p:nvSpPr>
        <p:spPr>
          <a:xfrm>
            <a:off x="1788455" y="6356350"/>
            <a:ext cx="3005667" cy="365125"/>
          </a:xfrm>
        </p:spPr>
        <p:txBody>
          <a:bodyPr/>
          <a:lstStyle>
            <a:lvl1pPr algn="l">
              <a:defRPr/>
            </a:lvl1pPr>
          </a:lstStyle>
          <a:p>
            <a:r>
              <a:rPr lang="de-DE" dirty="0"/>
              <a:t>© ARGE</a:t>
            </a:r>
          </a:p>
        </p:txBody>
      </p:sp>
      <p:sp>
        <p:nvSpPr>
          <p:cNvPr id="4" name="Textplatzhalter 3">
            <a:extLst>
              <a:ext uri="{FF2B5EF4-FFF2-40B4-BE49-F238E27FC236}">
                <a16:creationId xmlns:a16="http://schemas.microsoft.com/office/drawing/2014/main" id="{3B9DABDE-7E32-794D-A503-ED1C24EC1337}"/>
              </a:ext>
            </a:extLst>
          </p:cNvPr>
          <p:cNvSpPr>
            <a:spLocks noGrp="1"/>
          </p:cNvSpPr>
          <p:nvPr>
            <p:ph type="body" sz="quarter" idx="14" hasCustomPrompt="1"/>
          </p:nvPr>
        </p:nvSpPr>
        <p:spPr>
          <a:xfrm>
            <a:off x="911225" y="2200155"/>
            <a:ext cx="11037888" cy="1885926"/>
          </a:xfrm>
          <a:prstGeom prst="rect">
            <a:avLst/>
          </a:prstGeom>
        </p:spPr>
        <p:txBody>
          <a:bodyPr lIns="0" tIns="0" rIns="0" bIns="0"/>
          <a:lstStyle>
            <a:lvl1pPr marL="0" indent="0" algn="ctr">
              <a:buNone/>
              <a:defRPr sz="3000" b="1">
                <a:solidFill>
                  <a:schemeClr val="accent1"/>
                </a:solidFill>
              </a:defRPr>
            </a:lvl1pPr>
          </a:lstStyle>
          <a:p>
            <a:r>
              <a:rPr lang="de-DE" dirty="0"/>
              <a:t>Zitat</a:t>
            </a:r>
          </a:p>
        </p:txBody>
      </p:sp>
      <p:sp>
        <p:nvSpPr>
          <p:cNvPr id="6" name="Textplatzhalter 5">
            <a:extLst>
              <a:ext uri="{FF2B5EF4-FFF2-40B4-BE49-F238E27FC236}">
                <a16:creationId xmlns:a16="http://schemas.microsoft.com/office/drawing/2014/main" id="{2D66D458-2D12-F44A-A284-D69946C70910}"/>
              </a:ext>
            </a:extLst>
          </p:cNvPr>
          <p:cNvSpPr>
            <a:spLocks noGrp="1"/>
          </p:cNvSpPr>
          <p:nvPr>
            <p:ph type="body" sz="quarter" idx="15"/>
          </p:nvPr>
        </p:nvSpPr>
        <p:spPr>
          <a:xfrm>
            <a:off x="911225" y="4234363"/>
            <a:ext cx="11037888" cy="511080"/>
          </a:xfrm>
          <a:prstGeom prst="rect">
            <a:avLst/>
          </a:prstGeom>
        </p:spPr>
        <p:txBody>
          <a:bodyPr lIns="0" tIns="0" rIns="0" bIns="0"/>
          <a:lstStyle>
            <a:lvl1pPr marL="0" indent="0" algn="ctr">
              <a:buNone/>
              <a:defRPr sz="1800">
                <a:solidFill>
                  <a:schemeClr val="accent1"/>
                </a:solidFill>
              </a:defRPr>
            </a:lvl1pPr>
          </a:lstStyle>
          <a:p>
            <a:endParaRPr lang="de-DE" dirty="0"/>
          </a:p>
        </p:txBody>
      </p:sp>
      <p:sp>
        <p:nvSpPr>
          <p:cNvPr id="7" name="Titel 6">
            <a:extLst>
              <a:ext uri="{FF2B5EF4-FFF2-40B4-BE49-F238E27FC236}">
                <a16:creationId xmlns:a16="http://schemas.microsoft.com/office/drawing/2014/main" id="{A906882A-02FF-4D4A-AEE7-81ABA1F886BC}"/>
              </a:ext>
            </a:extLst>
          </p:cNvPr>
          <p:cNvSpPr>
            <a:spLocks noGrp="1"/>
          </p:cNvSpPr>
          <p:nvPr>
            <p:ph type="title"/>
          </p:nvPr>
        </p:nvSpPr>
        <p:spPr>
          <a:xfrm>
            <a:off x="924699" y="419280"/>
            <a:ext cx="8454079" cy="706258"/>
          </a:xfrm>
          <a:prstGeom prst="rect">
            <a:avLst/>
          </a:prstGeom>
        </p:spPr>
        <p:txBody>
          <a:bodyPr lIns="0" tIns="0" rIns="0" bIns="0"/>
          <a:lstStyle>
            <a:lvl1pPr>
              <a:defRPr>
                <a:solidFill>
                  <a:schemeClr val="accent1"/>
                </a:solidFill>
              </a:defRPr>
            </a:lvl1pPr>
          </a:lstStyle>
          <a:p>
            <a:r>
              <a:rPr lang="de-DE" dirty="0"/>
              <a:t>Mastertitelformat bearbeiten</a:t>
            </a:r>
          </a:p>
        </p:txBody>
      </p:sp>
      <p:pic>
        <p:nvPicPr>
          <p:cNvPr id="13" name="Grafik 12">
            <a:extLst>
              <a:ext uri="{FF2B5EF4-FFF2-40B4-BE49-F238E27FC236}">
                <a16:creationId xmlns:a16="http://schemas.microsoft.com/office/drawing/2014/main" id="{8B24881D-89A7-446B-92E9-DB5D7AD355D3}"/>
              </a:ext>
            </a:extLst>
          </p:cNvPr>
          <p:cNvPicPr>
            <a:picLocks noChangeAspect="1"/>
          </p:cNvPicPr>
          <p:nvPr userDrawn="1"/>
        </p:nvPicPr>
        <p:blipFill>
          <a:blip r:embed="rId2"/>
          <a:stretch>
            <a:fillRect/>
          </a:stretch>
        </p:blipFill>
        <p:spPr>
          <a:xfrm>
            <a:off x="19049" y="3541692"/>
            <a:ext cx="4943475" cy="3306783"/>
          </a:xfrm>
          <a:prstGeom prst="rect">
            <a:avLst/>
          </a:prstGeom>
        </p:spPr>
      </p:pic>
    </p:spTree>
    <p:extLst>
      <p:ext uri="{BB962C8B-B14F-4D97-AF65-F5344CB8AC3E}">
        <p14:creationId xmlns:p14="http://schemas.microsoft.com/office/powerpoint/2010/main" val="441618426"/>
      </p:ext>
    </p:extLst>
  </p:cSld>
  <p:clrMapOvr>
    <a:masterClrMapping/>
  </p:clrMapOvr>
  <p:extLst>
    <p:ext uri="{DCECCB84-F9BA-43D5-87BE-67443E8EF086}">
      <p15:sldGuideLst xmlns:p15="http://schemas.microsoft.com/office/powerpoint/2012/main">
        <p15:guide id="2" pos="574">
          <p15:clr>
            <a:srgbClr val="FBAE40"/>
          </p15:clr>
        </p15:guide>
        <p15:guide id="5" pos="7527">
          <p15:clr>
            <a:srgbClr val="FBAE40"/>
          </p15:clr>
        </p15:guide>
        <p15:guide id="6" orient="horz" pos="709">
          <p15:clr>
            <a:srgbClr val="FBAE40"/>
          </p15:clr>
        </p15:guide>
        <p15:guide id="7" orient="horz" pos="157">
          <p15:clr>
            <a:srgbClr val="FBAE40"/>
          </p15:clr>
        </p15:guide>
        <p15:guide id="8" orient="horz" pos="556">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4_Titelfolie">
    <p:spTree>
      <p:nvGrpSpPr>
        <p:cNvPr id="1" name=""/>
        <p:cNvGrpSpPr/>
        <p:nvPr/>
      </p:nvGrpSpPr>
      <p:grpSpPr>
        <a:xfrm>
          <a:off x="0" y="0"/>
          <a:ext cx="0" cy="0"/>
          <a:chOff x="0" y="0"/>
          <a:chExt cx="0" cy="0"/>
        </a:xfrm>
      </p:grpSpPr>
      <p:sp>
        <p:nvSpPr>
          <p:cNvPr id="9" name="Rechteck 8">
            <a:extLst>
              <a:ext uri="{FF2B5EF4-FFF2-40B4-BE49-F238E27FC236}">
                <a16:creationId xmlns:a16="http://schemas.microsoft.com/office/drawing/2014/main" id="{4CF5BBCC-0772-704C-9498-865305054D14}"/>
              </a:ext>
            </a:extLst>
          </p:cNvPr>
          <p:cNvSpPr/>
          <p:nvPr userDrawn="1"/>
        </p:nvSpPr>
        <p:spPr>
          <a:xfrm>
            <a:off x="0" y="1122363"/>
            <a:ext cx="12192000" cy="5735637"/>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endParaRPr lang="de-DE" dirty="0"/>
          </a:p>
        </p:txBody>
      </p:sp>
      <p:pic>
        <p:nvPicPr>
          <p:cNvPr id="10" name="Grafik 9">
            <a:extLst>
              <a:ext uri="{FF2B5EF4-FFF2-40B4-BE49-F238E27FC236}">
                <a16:creationId xmlns:a16="http://schemas.microsoft.com/office/drawing/2014/main" id="{A7E08D5E-1AAF-BD4F-9A34-BD4BE10FCBF5}"/>
              </a:ext>
            </a:extLst>
          </p:cNvPr>
          <p:cNvPicPr>
            <a:picLocks noChangeAspect="1"/>
          </p:cNvPicPr>
          <p:nvPr userDrawn="1"/>
        </p:nvPicPr>
        <p:blipFill>
          <a:blip r:embed="rId2"/>
          <a:stretch>
            <a:fillRect/>
          </a:stretch>
        </p:blipFill>
        <p:spPr>
          <a:xfrm>
            <a:off x="4" y="1071323"/>
            <a:ext cx="8821878" cy="5901121"/>
          </a:xfrm>
          <a:prstGeom prst="rect">
            <a:avLst/>
          </a:prstGeom>
        </p:spPr>
      </p:pic>
      <p:sp>
        <p:nvSpPr>
          <p:cNvPr id="12" name="Titel 11">
            <a:extLst>
              <a:ext uri="{FF2B5EF4-FFF2-40B4-BE49-F238E27FC236}">
                <a16:creationId xmlns:a16="http://schemas.microsoft.com/office/drawing/2014/main" id="{49058B24-23EF-684B-AE5B-3DD37B34426E}"/>
              </a:ext>
            </a:extLst>
          </p:cNvPr>
          <p:cNvSpPr>
            <a:spLocks noGrp="1"/>
          </p:cNvSpPr>
          <p:nvPr>
            <p:ph type="title" hasCustomPrompt="1"/>
          </p:nvPr>
        </p:nvSpPr>
        <p:spPr>
          <a:xfrm>
            <a:off x="911225" y="255132"/>
            <a:ext cx="8453491" cy="305111"/>
          </a:xfrm>
          <a:prstGeom prst="rect">
            <a:avLst/>
          </a:prstGeom>
        </p:spPr>
        <p:txBody>
          <a:bodyPr lIns="0" tIns="0" rIns="0" bIns="0"/>
          <a:lstStyle>
            <a:lvl1pPr>
              <a:defRPr sz="2600">
                <a:ln>
                  <a:noFill/>
                </a:ln>
                <a:solidFill>
                  <a:schemeClr val="accent1"/>
                </a:solidFill>
              </a:defRPr>
            </a:lvl1pPr>
          </a:lstStyle>
          <a:p>
            <a:r>
              <a:rPr lang="de-DE" dirty="0"/>
              <a:t>Mastertitelformat bearbeiten</a:t>
            </a:r>
            <a:br>
              <a:rPr lang="de-DE" dirty="0"/>
            </a:br>
            <a:endParaRPr lang="de-DE" dirty="0"/>
          </a:p>
        </p:txBody>
      </p:sp>
      <p:sp>
        <p:nvSpPr>
          <p:cNvPr id="15" name="Foliennummernplatzhalter 14">
            <a:extLst>
              <a:ext uri="{FF2B5EF4-FFF2-40B4-BE49-F238E27FC236}">
                <a16:creationId xmlns:a16="http://schemas.microsoft.com/office/drawing/2014/main" id="{3BB8849F-A192-4A42-80AB-45FFEE72F060}"/>
              </a:ext>
            </a:extLst>
          </p:cNvPr>
          <p:cNvSpPr>
            <a:spLocks noGrp="1"/>
          </p:cNvSpPr>
          <p:nvPr>
            <p:ph type="sldNum" sz="quarter" idx="12"/>
          </p:nvPr>
        </p:nvSpPr>
        <p:spPr/>
        <p:txBody>
          <a:bodyPr/>
          <a:lstStyle/>
          <a:p>
            <a:fld id="{E87BE7E3-9592-A346-9B4C-6A97CF650FAA}" type="slidenum">
              <a:rPr lang="de-DE" smtClean="0"/>
              <a:t>‹Nr.›</a:t>
            </a:fld>
            <a:endParaRPr lang="de-DE" dirty="0"/>
          </a:p>
        </p:txBody>
      </p:sp>
      <p:sp>
        <p:nvSpPr>
          <p:cNvPr id="11" name="Datumsplatzhalter 12">
            <a:extLst>
              <a:ext uri="{FF2B5EF4-FFF2-40B4-BE49-F238E27FC236}">
                <a16:creationId xmlns:a16="http://schemas.microsoft.com/office/drawing/2014/main" id="{35339E78-246F-8B4C-A1CE-93ACFF3A7283}"/>
              </a:ext>
            </a:extLst>
          </p:cNvPr>
          <p:cNvSpPr>
            <a:spLocks noGrp="1"/>
          </p:cNvSpPr>
          <p:nvPr>
            <p:ph type="dt" sz="half" idx="10"/>
          </p:nvPr>
        </p:nvSpPr>
        <p:spPr>
          <a:xfrm>
            <a:off x="922111" y="6356350"/>
            <a:ext cx="762000" cy="365125"/>
          </a:xfrm>
        </p:spPr>
        <p:txBody>
          <a:bodyPr lIns="0" tIns="0" rIns="0" bIns="0"/>
          <a:lstStyle>
            <a:lvl1pPr algn="l">
              <a:defRPr/>
            </a:lvl1pPr>
          </a:lstStyle>
          <a:p>
            <a:fld id="{72EE96C1-600F-AE49-AFAC-9D29F7E71D5F}" type="datetime1">
              <a:rPr lang="de-DE" smtClean="0"/>
              <a:pPr/>
              <a:t>08.11.2022</a:t>
            </a:fld>
            <a:endParaRPr lang="de-DE" dirty="0"/>
          </a:p>
        </p:txBody>
      </p:sp>
      <p:sp>
        <p:nvSpPr>
          <p:cNvPr id="17" name="Fußzeilenplatzhalter 13">
            <a:extLst>
              <a:ext uri="{FF2B5EF4-FFF2-40B4-BE49-F238E27FC236}">
                <a16:creationId xmlns:a16="http://schemas.microsoft.com/office/drawing/2014/main" id="{9CDDAFAF-147F-D14A-A852-97C9EB757EB8}"/>
              </a:ext>
            </a:extLst>
          </p:cNvPr>
          <p:cNvSpPr>
            <a:spLocks noGrp="1"/>
          </p:cNvSpPr>
          <p:nvPr>
            <p:ph type="ftr" sz="quarter" idx="11"/>
          </p:nvPr>
        </p:nvSpPr>
        <p:spPr>
          <a:xfrm>
            <a:off x="1788455" y="6356350"/>
            <a:ext cx="3005667" cy="365125"/>
          </a:xfrm>
        </p:spPr>
        <p:txBody>
          <a:bodyPr/>
          <a:lstStyle>
            <a:lvl1pPr algn="l">
              <a:defRPr/>
            </a:lvl1pPr>
          </a:lstStyle>
          <a:p>
            <a:r>
              <a:rPr lang="de-DE" dirty="0"/>
              <a:t>© ARGE</a:t>
            </a:r>
          </a:p>
        </p:txBody>
      </p:sp>
      <p:sp>
        <p:nvSpPr>
          <p:cNvPr id="3" name="Inhaltsplatzhalter 2">
            <a:extLst>
              <a:ext uri="{FF2B5EF4-FFF2-40B4-BE49-F238E27FC236}">
                <a16:creationId xmlns:a16="http://schemas.microsoft.com/office/drawing/2014/main" id="{6A8A83E4-EAC4-FF41-9DA6-20A6CEB8D225}"/>
              </a:ext>
            </a:extLst>
          </p:cNvPr>
          <p:cNvSpPr>
            <a:spLocks noGrp="1"/>
          </p:cNvSpPr>
          <p:nvPr>
            <p:ph sz="quarter" idx="13"/>
          </p:nvPr>
        </p:nvSpPr>
        <p:spPr>
          <a:xfrm>
            <a:off x="911225" y="674687"/>
            <a:ext cx="8453492" cy="396635"/>
          </a:xfrm>
          <a:prstGeom prst="rect">
            <a:avLst/>
          </a:prstGeom>
        </p:spPr>
        <p:txBody>
          <a:bodyPr lIns="0" tIns="0" rIns="0" bIns="0"/>
          <a:lstStyle>
            <a:lvl1pPr marL="0" indent="0">
              <a:buNone/>
              <a:defRPr sz="2000">
                <a:solidFill>
                  <a:schemeClr val="accent1"/>
                </a:solidFill>
              </a:defRPr>
            </a:lvl1pPr>
          </a:lstStyle>
          <a:p>
            <a:r>
              <a:rPr lang="de-DE" dirty="0"/>
              <a:t>Mastertextformat bearbeiten</a:t>
            </a:r>
          </a:p>
        </p:txBody>
      </p:sp>
    </p:spTree>
    <p:extLst>
      <p:ext uri="{BB962C8B-B14F-4D97-AF65-F5344CB8AC3E}">
        <p14:creationId xmlns:p14="http://schemas.microsoft.com/office/powerpoint/2010/main" val="1304801477"/>
      </p:ext>
    </p:extLst>
  </p:cSld>
  <p:clrMapOvr>
    <a:masterClrMapping/>
  </p:clrMapOvr>
  <p:extLst>
    <p:ext uri="{DCECCB84-F9BA-43D5-87BE-67443E8EF086}">
      <p15:sldGuideLst xmlns:p15="http://schemas.microsoft.com/office/powerpoint/2012/main">
        <p15:guide id="2" pos="574">
          <p15:clr>
            <a:srgbClr val="FBAE40"/>
          </p15:clr>
        </p15:guide>
        <p15:guide id="5" pos="7527">
          <p15:clr>
            <a:srgbClr val="FBAE40"/>
          </p15:clr>
        </p15:guide>
        <p15:guide id="6" orient="horz" pos="709">
          <p15:clr>
            <a:srgbClr val="FBAE40"/>
          </p15:clr>
        </p15:guide>
        <p15:guide id="7" orient="horz" pos="157">
          <p15:clr>
            <a:srgbClr val="FBAE40"/>
          </p15:clr>
        </p15:guide>
        <p15:guide id="8" orient="horz" pos="55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3_Titelfolie">
    <p:spTree>
      <p:nvGrpSpPr>
        <p:cNvPr id="1" name=""/>
        <p:cNvGrpSpPr/>
        <p:nvPr/>
      </p:nvGrpSpPr>
      <p:grpSpPr>
        <a:xfrm>
          <a:off x="0" y="0"/>
          <a:ext cx="0" cy="0"/>
          <a:chOff x="0" y="0"/>
          <a:chExt cx="0" cy="0"/>
        </a:xfrm>
      </p:grpSpPr>
      <p:sp>
        <p:nvSpPr>
          <p:cNvPr id="7" name="Rechteck 6">
            <a:extLst>
              <a:ext uri="{FF2B5EF4-FFF2-40B4-BE49-F238E27FC236}">
                <a16:creationId xmlns:a16="http://schemas.microsoft.com/office/drawing/2014/main" id="{D92A1E59-F6AB-EF41-9D9A-05B93A25117A}"/>
              </a:ext>
            </a:extLst>
          </p:cNvPr>
          <p:cNvSpPr/>
          <p:nvPr userDrawn="1"/>
        </p:nvSpPr>
        <p:spPr>
          <a:xfrm>
            <a:off x="0" y="1122363"/>
            <a:ext cx="12192000" cy="5735637"/>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endParaRPr lang="de-DE" dirty="0"/>
          </a:p>
        </p:txBody>
      </p:sp>
      <p:sp>
        <p:nvSpPr>
          <p:cNvPr id="12" name="Titel 11">
            <a:extLst>
              <a:ext uri="{FF2B5EF4-FFF2-40B4-BE49-F238E27FC236}">
                <a16:creationId xmlns:a16="http://schemas.microsoft.com/office/drawing/2014/main" id="{49058B24-23EF-684B-AE5B-3DD37B34426E}"/>
              </a:ext>
            </a:extLst>
          </p:cNvPr>
          <p:cNvSpPr>
            <a:spLocks noGrp="1"/>
          </p:cNvSpPr>
          <p:nvPr>
            <p:ph type="title"/>
          </p:nvPr>
        </p:nvSpPr>
        <p:spPr>
          <a:xfrm>
            <a:off x="911225" y="500936"/>
            <a:ext cx="8453492" cy="621427"/>
          </a:xfrm>
          <a:prstGeom prst="rect">
            <a:avLst/>
          </a:prstGeom>
        </p:spPr>
        <p:txBody>
          <a:bodyPr lIns="0" tIns="0" rIns="0" bIns="0"/>
          <a:lstStyle>
            <a:lvl1pPr>
              <a:defRPr sz="3800">
                <a:solidFill>
                  <a:schemeClr val="accent1"/>
                </a:solidFill>
              </a:defRPr>
            </a:lvl1pPr>
          </a:lstStyle>
          <a:p>
            <a:r>
              <a:rPr lang="de-DE" dirty="0"/>
              <a:t>Mastertitelformat bearbeiten</a:t>
            </a:r>
          </a:p>
        </p:txBody>
      </p:sp>
      <p:sp>
        <p:nvSpPr>
          <p:cNvPr id="15" name="Foliennummernplatzhalter 14">
            <a:extLst>
              <a:ext uri="{FF2B5EF4-FFF2-40B4-BE49-F238E27FC236}">
                <a16:creationId xmlns:a16="http://schemas.microsoft.com/office/drawing/2014/main" id="{3BB8849F-A192-4A42-80AB-45FFEE72F060}"/>
              </a:ext>
            </a:extLst>
          </p:cNvPr>
          <p:cNvSpPr>
            <a:spLocks noGrp="1"/>
          </p:cNvSpPr>
          <p:nvPr>
            <p:ph type="sldNum" sz="quarter" idx="12"/>
          </p:nvPr>
        </p:nvSpPr>
        <p:spPr>
          <a:xfrm>
            <a:off x="9208078" y="6356350"/>
            <a:ext cx="2743200" cy="365125"/>
          </a:xfrm>
        </p:spPr>
        <p:txBody>
          <a:bodyPr lIns="0" tIns="0" rIns="0" bIns="0"/>
          <a:lstStyle/>
          <a:p>
            <a:fld id="{E87BE7E3-9592-A346-9B4C-6A97CF650FAA}" type="slidenum">
              <a:rPr lang="de-DE" smtClean="0"/>
              <a:t>‹Nr.›</a:t>
            </a:fld>
            <a:endParaRPr lang="de-DE" dirty="0"/>
          </a:p>
        </p:txBody>
      </p:sp>
      <p:sp>
        <p:nvSpPr>
          <p:cNvPr id="9" name="Datumsplatzhalter 12">
            <a:extLst>
              <a:ext uri="{FF2B5EF4-FFF2-40B4-BE49-F238E27FC236}">
                <a16:creationId xmlns:a16="http://schemas.microsoft.com/office/drawing/2014/main" id="{3FED1D31-084E-7344-BC39-4B55A29FEEA6}"/>
              </a:ext>
            </a:extLst>
          </p:cNvPr>
          <p:cNvSpPr>
            <a:spLocks noGrp="1"/>
          </p:cNvSpPr>
          <p:nvPr>
            <p:ph type="dt" sz="half" idx="10"/>
          </p:nvPr>
        </p:nvSpPr>
        <p:spPr>
          <a:xfrm>
            <a:off x="922111" y="6356350"/>
            <a:ext cx="762000" cy="365125"/>
          </a:xfrm>
        </p:spPr>
        <p:txBody>
          <a:bodyPr lIns="0" tIns="0" rIns="0" bIns="0"/>
          <a:lstStyle>
            <a:lvl1pPr algn="l">
              <a:defRPr/>
            </a:lvl1pPr>
          </a:lstStyle>
          <a:p>
            <a:fld id="{72EE96C1-600F-AE49-AFAC-9D29F7E71D5F}" type="datetime1">
              <a:rPr lang="de-DE" smtClean="0"/>
              <a:pPr/>
              <a:t>08.11.2022</a:t>
            </a:fld>
            <a:endParaRPr lang="de-DE" dirty="0"/>
          </a:p>
        </p:txBody>
      </p:sp>
      <p:sp>
        <p:nvSpPr>
          <p:cNvPr id="3" name="Bildplatzhalter 2">
            <a:extLst>
              <a:ext uri="{FF2B5EF4-FFF2-40B4-BE49-F238E27FC236}">
                <a16:creationId xmlns:a16="http://schemas.microsoft.com/office/drawing/2014/main" id="{8A366E77-99D3-C541-B18D-49F2EC532C57}"/>
              </a:ext>
            </a:extLst>
          </p:cNvPr>
          <p:cNvSpPr>
            <a:spLocks noGrp="1"/>
          </p:cNvSpPr>
          <p:nvPr>
            <p:ph type="pic" sz="quarter" idx="13"/>
          </p:nvPr>
        </p:nvSpPr>
        <p:spPr>
          <a:xfrm>
            <a:off x="0" y="1871663"/>
            <a:ext cx="12192000" cy="4013200"/>
          </a:xfrm>
          <a:prstGeom prst="rect">
            <a:avLst/>
          </a:prstGeom>
        </p:spPr>
        <p:txBody>
          <a:bodyPr/>
          <a:lstStyle/>
          <a:p>
            <a:endParaRPr lang="de-DE" dirty="0"/>
          </a:p>
        </p:txBody>
      </p:sp>
      <p:sp>
        <p:nvSpPr>
          <p:cNvPr id="10" name="Fußzeilenplatzhalter 13">
            <a:extLst>
              <a:ext uri="{FF2B5EF4-FFF2-40B4-BE49-F238E27FC236}">
                <a16:creationId xmlns:a16="http://schemas.microsoft.com/office/drawing/2014/main" id="{D96C3350-95E6-B441-9B16-849484BD9BEA}"/>
              </a:ext>
            </a:extLst>
          </p:cNvPr>
          <p:cNvSpPr>
            <a:spLocks noGrp="1"/>
          </p:cNvSpPr>
          <p:nvPr>
            <p:ph type="ftr" sz="quarter" idx="11"/>
          </p:nvPr>
        </p:nvSpPr>
        <p:spPr>
          <a:xfrm>
            <a:off x="1694936" y="6356350"/>
            <a:ext cx="3005667" cy="365125"/>
          </a:xfrm>
        </p:spPr>
        <p:txBody>
          <a:bodyPr/>
          <a:lstStyle>
            <a:lvl1pPr algn="l">
              <a:defRPr/>
            </a:lvl1pPr>
          </a:lstStyle>
          <a:p>
            <a:r>
              <a:rPr lang="de-DE" dirty="0"/>
              <a:t>© ARGE</a:t>
            </a:r>
          </a:p>
        </p:txBody>
      </p:sp>
      <p:pic>
        <p:nvPicPr>
          <p:cNvPr id="11" name="Grafik 10">
            <a:extLst>
              <a:ext uri="{FF2B5EF4-FFF2-40B4-BE49-F238E27FC236}">
                <a16:creationId xmlns:a16="http://schemas.microsoft.com/office/drawing/2014/main" id="{56919D4D-C8D3-4F3F-86DD-687E5734F3BC}"/>
              </a:ext>
            </a:extLst>
          </p:cNvPr>
          <p:cNvPicPr>
            <a:picLocks noChangeAspect="1"/>
          </p:cNvPicPr>
          <p:nvPr userDrawn="1"/>
        </p:nvPicPr>
        <p:blipFill>
          <a:blip r:embed="rId2"/>
          <a:stretch>
            <a:fillRect/>
          </a:stretch>
        </p:blipFill>
        <p:spPr>
          <a:xfrm>
            <a:off x="19049" y="3541692"/>
            <a:ext cx="4943475" cy="3306783"/>
          </a:xfrm>
          <a:prstGeom prst="rect">
            <a:avLst/>
          </a:prstGeom>
        </p:spPr>
      </p:pic>
    </p:spTree>
    <p:extLst>
      <p:ext uri="{BB962C8B-B14F-4D97-AF65-F5344CB8AC3E}">
        <p14:creationId xmlns:p14="http://schemas.microsoft.com/office/powerpoint/2010/main" val="5936211"/>
      </p:ext>
    </p:extLst>
  </p:cSld>
  <p:clrMapOvr>
    <a:masterClrMapping/>
  </p:clrMapOvr>
  <p:extLst>
    <p:ext uri="{DCECCB84-F9BA-43D5-87BE-67443E8EF086}">
      <p15:sldGuideLst xmlns:p15="http://schemas.microsoft.com/office/powerpoint/2012/main">
        <p15:guide id="1" orient="horz" pos="709">
          <p15:clr>
            <a:srgbClr val="FBAE40"/>
          </p15:clr>
        </p15:guide>
        <p15:guide id="2" pos="574">
          <p15:clr>
            <a:srgbClr val="FBAE40"/>
          </p15:clr>
        </p15:guide>
        <p15:guide id="3" pos="7527">
          <p15:clr>
            <a:srgbClr val="FBAE40"/>
          </p15:clr>
        </p15:guide>
        <p15:guide id="4" orient="horz" pos="566"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1_Titelfolie">
    <p:spTree>
      <p:nvGrpSpPr>
        <p:cNvPr id="1" name=""/>
        <p:cNvGrpSpPr/>
        <p:nvPr/>
      </p:nvGrpSpPr>
      <p:grpSpPr>
        <a:xfrm>
          <a:off x="0" y="0"/>
          <a:ext cx="0" cy="0"/>
          <a:chOff x="0" y="0"/>
          <a:chExt cx="0" cy="0"/>
        </a:xfrm>
      </p:grpSpPr>
      <p:sp>
        <p:nvSpPr>
          <p:cNvPr id="7" name="Rechteck 6">
            <a:extLst>
              <a:ext uri="{FF2B5EF4-FFF2-40B4-BE49-F238E27FC236}">
                <a16:creationId xmlns:a16="http://schemas.microsoft.com/office/drawing/2014/main" id="{D92A1E59-F6AB-EF41-9D9A-05B93A25117A}"/>
              </a:ext>
            </a:extLst>
          </p:cNvPr>
          <p:cNvSpPr/>
          <p:nvPr userDrawn="1"/>
        </p:nvSpPr>
        <p:spPr>
          <a:xfrm>
            <a:off x="0" y="1122363"/>
            <a:ext cx="12192000" cy="5735637"/>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endParaRPr lang="de-DE" dirty="0"/>
          </a:p>
        </p:txBody>
      </p:sp>
      <p:sp>
        <p:nvSpPr>
          <p:cNvPr id="12" name="Titel 11">
            <a:extLst>
              <a:ext uri="{FF2B5EF4-FFF2-40B4-BE49-F238E27FC236}">
                <a16:creationId xmlns:a16="http://schemas.microsoft.com/office/drawing/2014/main" id="{49058B24-23EF-684B-AE5B-3DD37B34426E}"/>
              </a:ext>
            </a:extLst>
          </p:cNvPr>
          <p:cNvSpPr>
            <a:spLocks noGrp="1"/>
          </p:cNvSpPr>
          <p:nvPr>
            <p:ph type="title"/>
          </p:nvPr>
        </p:nvSpPr>
        <p:spPr>
          <a:xfrm>
            <a:off x="911225" y="500936"/>
            <a:ext cx="8453492" cy="621427"/>
          </a:xfrm>
          <a:prstGeom prst="rect">
            <a:avLst/>
          </a:prstGeom>
        </p:spPr>
        <p:txBody>
          <a:bodyPr lIns="0" tIns="0" rIns="0" bIns="0"/>
          <a:lstStyle>
            <a:lvl1pPr>
              <a:defRPr sz="3800">
                <a:solidFill>
                  <a:schemeClr val="accent1"/>
                </a:solidFill>
              </a:defRPr>
            </a:lvl1pPr>
          </a:lstStyle>
          <a:p>
            <a:r>
              <a:rPr lang="de-DE" dirty="0"/>
              <a:t>Mastertitelformat bearbeiten</a:t>
            </a:r>
          </a:p>
        </p:txBody>
      </p:sp>
      <p:sp>
        <p:nvSpPr>
          <p:cNvPr id="15" name="Foliennummernplatzhalter 14">
            <a:extLst>
              <a:ext uri="{FF2B5EF4-FFF2-40B4-BE49-F238E27FC236}">
                <a16:creationId xmlns:a16="http://schemas.microsoft.com/office/drawing/2014/main" id="{3BB8849F-A192-4A42-80AB-45FFEE72F060}"/>
              </a:ext>
            </a:extLst>
          </p:cNvPr>
          <p:cNvSpPr>
            <a:spLocks noGrp="1"/>
          </p:cNvSpPr>
          <p:nvPr>
            <p:ph type="sldNum" sz="quarter" idx="12"/>
          </p:nvPr>
        </p:nvSpPr>
        <p:spPr>
          <a:xfrm>
            <a:off x="9208078" y="6356350"/>
            <a:ext cx="2743200" cy="365125"/>
          </a:xfrm>
        </p:spPr>
        <p:txBody>
          <a:bodyPr lIns="0" tIns="0" rIns="0" bIns="0"/>
          <a:lstStyle/>
          <a:p>
            <a:fld id="{E87BE7E3-9592-A346-9B4C-6A97CF650FAA}" type="slidenum">
              <a:rPr lang="de-DE" smtClean="0"/>
              <a:t>‹Nr.›</a:t>
            </a:fld>
            <a:endParaRPr lang="de-DE" dirty="0"/>
          </a:p>
        </p:txBody>
      </p:sp>
      <p:sp>
        <p:nvSpPr>
          <p:cNvPr id="9" name="Datumsplatzhalter 12">
            <a:extLst>
              <a:ext uri="{FF2B5EF4-FFF2-40B4-BE49-F238E27FC236}">
                <a16:creationId xmlns:a16="http://schemas.microsoft.com/office/drawing/2014/main" id="{3FED1D31-084E-7344-BC39-4B55A29FEEA6}"/>
              </a:ext>
            </a:extLst>
          </p:cNvPr>
          <p:cNvSpPr>
            <a:spLocks noGrp="1"/>
          </p:cNvSpPr>
          <p:nvPr>
            <p:ph type="dt" sz="half" idx="10"/>
          </p:nvPr>
        </p:nvSpPr>
        <p:spPr>
          <a:xfrm>
            <a:off x="922111" y="6356350"/>
            <a:ext cx="762000" cy="365125"/>
          </a:xfrm>
        </p:spPr>
        <p:txBody>
          <a:bodyPr lIns="0" tIns="0" rIns="0" bIns="0"/>
          <a:lstStyle>
            <a:lvl1pPr algn="l">
              <a:defRPr/>
            </a:lvl1pPr>
          </a:lstStyle>
          <a:p>
            <a:fld id="{72EE96C1-600F-AE49-AFAC-9D29F7E71D5F}" type="datetime1">
              <a:rPr lang="de-DE" smtClean="0"/>
              <a:pPr/>
              <a:t>08.11.2022</a:t>
            </a:fld>
            <a:endParaRPr lang="de-DE" dirty="0"/>
          </a:p>
        </p:txBody>
      </p:sp>
      <p:sp>
        <p:nvSpPr>
          <p:cNvPr id="10" name="Fußzeilenplatzhalter 13">
            <a:extLst>
              <a:ext uri="{FF2B5EF4-FFF2-40B4-BE49-F238E27FC236}">
                <a16:creationId xmlns:a16="http://schemas.microsoft.com/office/drawing/2014/main" id="{D96C3350-95E6-B441-9B16-849484BD9BEA}"/>
              </a:ext>
            </a:extLst>
          </p:cNvPr>
          <p:cNvSpPr>
            <a:spLocks noGrp="1"/>
          </p:cNvSpPr>
          <p:nvPr>
            <p:ph type="ftr" sz="quarter" idx="11"/>
          </p:nvPr>
        </p:nvSpPr>
        <p:spPr>
          <a:xfrm>
            <a:off x="1694936" y="6356350"/>
            <a:ext cx="3005667" cy="365125"/>
          </a:xfrm>
        </p:spPr>
        <p:txBody>
          <a:bodyPr/>
          <a:lstStyle>
            <a:lvl1pPr algn="l">
              <a:defRPr/>
            </a:lvl1pPr>
          </a:lstStyle>
          <a:p>
            <a:r>
              <a:rPr lang="de-DE" dirty="0"/>
              <a:t>© ARGE</a:t>
            </a:r>
          </a:p>
        </p:txBody>
      </p:sp>
      <p:sp>
        <p:nvSpPr>
          <p:cNvPr id="4" name="Tabellenplatzhalter 3">
            <a:extLst>
              <a:ext uri="{FF2B5EF4-FFF2-40B4-BE49-F238E27FC236}">
                <a16:creationId xmlns:a16="http://schemas.microsoft.com/office/drawing/2014/main" id="{1C26C4C2-BD9A-3D4A-A755-8157B2ACB1FD}"/>
              </a:ext>
            </a:extLst>
          </p:cNvPr>
          <p:cNvSpPr>
            <a:spLocks noGrp="1"/>
          </p:cNvSpPr>
          <p:nvPr>
            <p:ph type="tbl" sz="quarter" idx="13"/>
          </p:nvPr>
        </p:nvSpPr>
        <p:spPr>
          <a:xfrm>
            <a:off x="922338" y="1687513"/>
            <a:ext cx="8442325" cy="4176712"/>
          </a:xfrm>
          <a:prstGeom prst="rect">
            <a:avLst/>
          </a:prstGeom>
          <a:solidFill>
            <a:schemeClr val="bg1"/>
          </a:solidFill>
        </p:spPr>
        <p:txBody>
          <a:bodyPr numCol="4">
            <a:noAutofit/>
          </a:bodyPr>
          <a:lstStyle>
            <a:lvl1pPr marL="0" indent="0">
              <a:buNone/>
              <a:defRPr/>
            </a:lvl1pPr>
          </a:lstStyle>
          <a:p>
            <a:endParaRPr lang="de-DE" dirty="0"/>
          </a:p>
        </p:txBody>
      </p:sp>
      <p:pic>
        <p:nvPicPr>
          <p:cNvPr id="13" name="Grafik 12">
            <a:extLst>
              <a:ext uri="{FF2B5EF4-FFF2-40B4-BE49-F238E27FC236}">
                <a16:creationId xmlns:a16="http://schemas.microsoft.com/office/drawing/2014/main" id="{AA0FC9E4-2691-42F3-893F-B10570EBF9D5}"/>
              </a:ext>
            </a:extLst>
          </p:cNvPr>
          <p:cNvPicPr>
            <a:picLocks noChangeAspect="1"/>
          </p:cNvPicPr>
          <p:nvPr userDrawn="1"/>
        </p:nvPicPr>
        <p:blipFill>
          <a:blip r:embed="rId2"/>
          <a:stretch>
            <a:fillRect/>
          </a:stretch>
        </p:blipFill>
        <p:spPr>
          <a:xfrm>
            <a:off x="19049" y="3541692"/>
            <a:ext cx="4943475" cy="3306783"/>
          </a:xfrm>
          <a:prstGeom prst="rect">
            <a:avLst/>
          </a:prstGeom>
        </p:spPr>
      </p:pic>
    </p:spTree>
    <p:extLst>
      <p:ext uri="{BB962C8B-B14F-4D97-AF65-F5344CB8AC3E}">
        <p14:creationId xmlns:p14="http://schemas.microsoft.com/office/powerpoint/2010/main" val="630895901"/>
      </p:ext>
    </p:extLst>
  </p:cSld>
  <p:clrMapOvr>
    <a:masterClrMapping/>
  </p:clrMapOvr>
  <p:extLst>
    <p:ext uri="{DCECCB84-F9BA-43D5-87BE-67443E8EF086}">
      <p15:sldGuideLst xmlns:p15="http://schemas.microsoft.com/office/powerpoint/2012/main">
        <p15:guide id="1" orient="horz" pos="709">
          <p15:clr>
            <a:srgbClr val="FBAE40"/>
          </p15:clr>
        </p15:guide>
        <p15:guide id="2" pos="574">
          <p15:clr>
            <a:srgbClr val="FBAE40"/>
          </p15:clr>
        </p15:guide>
        <p15:guide id="3" pos="7527">
          <p15:clr>
            <a:srgbClr val="FBAE40"/>
          </p15:clr>
        </p15:guide>
        <p15:guide id="4" orient="horz" pos="56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9_Titelfolie">
    <p:spTree>
      <p:nvGrpSpPr>
        <p:cNvPr id="1" name=""/>
        <p:cNvGrpSpPr/>
        <p:nvPr/>
      </p:nvGrpSpPr>
      <p:grpSpPr>
        <a:xfrm>
          <a:off x="0" y="0"/>
          <a:ext cx="0" cy="0"/>
          <a:chOff x="0" y="0"/>
          <a:chExt cx="0" cy="0"/>
        </a:xfrm>
      </p:grpSpPr>
      <p:pic>
        <p:nvPicPr>
          <p:cNvPr id="11" name="Grafik 10">
            <a:extLst>
              <a:ext uri="{FF2B5EF4-FFF2-40B4-BE49-F238E27FC236}">
                <a16:creationId xmlns:a16="http://schemas.microsoft.com/office/drawing/2014/main" id="{D0E77B69-88B3-4132-AD66-094E2B010399}"/>
              </a:ext>
            </a:extLst>
          </p:cNvPr>
          <p:cNvPicPr>
            <a:picLocks noChangeAspect="1"/>
          </p:cNvPicPr>
          <p:nvPr userDrawn="1"/>
        </p:nvPicPr>
        <p:blipFill>
          <a:blip r:embed="rId2"/>
          <a:stretch>
            <a:fillRect/>
          </a:stretch>
        </p:blipFill>
        <p:spPr>
          <a:xfrm>
            <a:off x="19049" y="3541692"/>
            <a:ext cx="4943475" cy="3306783"/>
          </a:xfrm>
          <a:prstGeom prst="rect">
            <a:avLst/>
          </a:prstGeom>
        </p:spPr>
      </p:pic>
      <p:sp>
        <p:nvSpPr>
          <p:cNvPr id="8" name="Rechteck 7">
            <a:extLst>
              <a:ext uri="{FF2B5EF4-FFF2-40B4-BE49-F238E27FC236}">
                <a16:creationId xmlns:a16="http://schemas.microsoft.com/office/drawing/2014/main" id="{3BA61706-DCC4-924E-AF0C-5BB3E8B8012C}"/>
              </a:ext>
            </a:extLst>
          </p:cNvPr>
          <p:cNvSpPr/>
          <p:nvPr userDrawn="1"/>
        </p:nvSpPr>
        <p:spPr>
          <a:xfrm>
            <a:off x="0" y="1122363"/>
            <a:ext cx="12192000" cy="5735637"/>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endParaRPr lang="de-DE" dirty="0"/>
          </a:p>
        </p:txBody>
      </p:sp>
      <p:sp>
        <p:nvSpPr>
          <p:cNvPr id="12" name="Titel 11">
            <a:extLst>
              <a:ext uri="{FF2B5EF4-FFF2-40B4-BE49-F238E27FC236}">
                <a16:creationId xmlns:a16="http://schemas.microsoft.com/office/drawing/2014/main" id="{49058B24-23EF-684B-AE5B-3DD37B34426E}"/>
              </a:ext>
            </a:extLst>
          </p:cNvPr>
          <p:cNvSpPr>
            <a:spLocks noGrp="1"/>
          </p:cNvSpPr>
          <p:nvPr>
            <p:ph type="title"/>
          </p:nvPr>
        </p:nvSpPr>
        <p:spPr>
          <a:xfrm>
            <a:off x="911225" y="485171"/>
            <a:ext cx="8453492" cy="640367"/>
          </a:xfrm>
          <a:prstGeom prst="rect">
            <a:avLst/>
          </a:prstGeom>
        </p:spPr>
        <p:txBody>
          <a:bodyPr lIns="0" tIns="0" rIns="0" bIns="0"/>
          <a:lstStyle>
            <a:lvl1pPr>
              <a:defRPr sz="3800">
                <a:solidFill>
                  <a:schemeClr val="accent1"/>
                </a:solidFill>
              </a:defRPr>
            </a:lvl1pPr>
          </a:lstStyle>
          <a:p>
            <a:r>
              <a:rPr lang="de-DE" dirty="0"/>
              <a:t>Mastertitelformat bearbeiten</a:t>
            </a:r>
          </a:p>
        </p:txBody>
      </p:sp>
      <p:sp>
        <p:nvSpPr>
          <p:cNvPr id="15" name="Foliennummernplatzhalter 14">
            <a:extLst>
              <a:ext uri="{FF2B5EF4-FFF2-40B4-BE49-F238E27FC236}">
                <a16:creationId xmlns:a16="http://schemas.microsoft.com/office/drawing/2014/main" id="{3BB8849F-A192-4A42-80AB-45FFEE72F060}"/>
              </a:ext>
            </a:extLst>
          </p:cNvPr>
          <p:cNvSpPr>
            <a:spLocks noGrp="1"/>
          </p:cNvSpPr>
          <p:nvPr>
            <p:ph type="sldNum" sz="quarter" idx="12"/>
          </p:nvPr>
        </p:nvSpPr>
        <p:spPr/>
        <p:txBody>
          <a:bodyPr lIns="0" tIns="0" rIns="0" bIns="0"/>
          <a:lstStyle/>
          <a:p>
            <a:fld id="{E87BE7E3-9592-A346-9B4C-6A97CF650FAA}" type="slidenum">
              <a:rPr lang="de-DE" smtClean="0"/>
              <a:t>‹Nr.›</a:t>
            </a:fld>
            <a:endParaRPr lang="de-DE" dirty="0"/>
          </a:p>
        </p:txBody>
      </p:sp>
      <p:sp>
        <p:nvSpPr>
          <p:cNvPr id="4" name="Inhaltsplatzhalter 3">
            <a:extLst>
              <a:ext uri="{FF2B5EF4-FFF2-40B4-BE49-F238E27FC236}">
                <a16:creationId xmlns:a16="http://schemas.microsoft.com/office/drawing/2014/main" id="{D8DA3C11-60BC-2A46-AEAC-0B361CF6275E}"/>
              </a:ext>
            </a:extLst>
          </p:cNvPr>
          <p:cNvSpPr>
            <a:spLocks noGrp="1"/>
          </p:cNvSpPr>
          <p:nvPr>
            <p:ph sz="quarter" idx="15"/>
          </p:nvPr>
        </p:nvSpPr>
        <p:spPr>
          <a:xfrm>
            <a:off x="919771" y="1871663"/>
            <a:ext cx="4823003" cy="4013200"/>
          </a:xfrm>
          <a:prstGeom prst="rect">
            <a:avLst/>
          </a:prstGeom>
        </p:spPr>
        <p:txBody>
          <a:bodyPr lIns="0" tIns="0" rIns="0" bIns="0"/>
          <a:lstStyle>
            <a:lvl1pPr marL="0" indent="0">
              <a:buNone/>
              <a:defRPr sz="1800">
                <a:solidFill>
                  <a:schemeClr val="accent1"/>
                </a:solidFill>
              </a:defRPr>
            </a:lvl1pPr>
          </a:lstStyle>
          <a:p>
            <a:r>
              <a:rPr lang="de-DE" dirty="0"/>
              <a:t>Mastertextformat bearbeiten
</a:t>
            </a:r>
          </a:p>
        </p:txBody>
      </p:sp>
      <p:sp>
        <p:nvSpPr>
          <p:cNvPr id="16" name="Datumsplatzhalter 12">
            <a:extLst>
              <a:ext uri="{FF2B5EF4-FFF2-40B4-BE49-F238E27FC236}">
                <a16:creationId xmlns:a16="http://schemas.microsoft.com/office/drawing/2014/main" id="{51464788-70AE-A04B-949E-67DB5A2FC9BA}"/>
              </a:ext>
            </a:extLst>
          </p:cNvPr>
          <p:cNvSpPr>
            <a:spLocks noGrp="1"/>
          </p:cNvSpPr>
          <p:nvPr>
            <p:ph type="dt" sz="half" idx="10"/>
          </p:nvPr>
        </p:nvSpPr>
        <p:spPr>
          <a:xfrm>
            <a:off x="922111" y="6356350"/>
            <a:ext cx="762000" cy="365125"/>
          </a:xfrm>
        </p:spPr>
        <p:txBody>
          <a:bodyPr lIns="0" tIns="0" rIns="0" bIns="0"/>
          <a:lstStyle>
            <a:lvl1pPr algn="l">
              <a:defRPr/>
            </a:lvl1pPr>
          </a:lstStyle>
          <a:p>
            <a:fld id="{72EE96C1-600F-AE49-AFAC-9D29F7E71D5F}" type="datetime1">
              <a:rPr lang="de-DE" smtClean="0"/>
              <a:pPr/>
              <a:t>08.11.2022</a:t>
            </a:fld>
            <a:endParaRPr lang="de-DE" dirty="0"/>
          </a:p>
        </p:txBody>
      </p:sp>
      <p:sp>
        <p:nvSpPr>
          <p:cNvPr id="17" name="Fußzeilenplatzhalter 13">
            <a:extLst>
              <a:ext uri="{FF2B5EF4-FFF2-40B4-BE49-F238E27FC236}">
                <a16:creationId xmlns:a16="http://schemas.microsoft.com/office/drawing/2014/main" id="{FD3B10B9-EA46-C348-A136-37930700F3CF}"/>
              </a:ext>
            </a:extLst>
          </p:cNvPr>
          <p:cNvSpPr>
            <a:spLocks noGrp="1"/>
          </p:cNvSpPr>
          <p:nvPr>
            <p:ph type="ftr" sz="quarter" idx="11"/>
          </p:nvPr>
        </p:nvSpPr>
        <p:spPr>
          <a:xfrm>
            <a:off x="1694936" y="6356350"/>
            <a:ext cx="3005667" cy="365125"/>
          </a:xfrm>
        </p:spPr>
        <p:txBody>
          <a:bodyPr/>
          <a:lstStyle>
            <a:lvl1pPr algn="l">
              <a:defRPr/>
            </a:lvl1pPr>
          </a:lstStyle>
          <a:p>
            <a:r>
              <a:rPr lang="de-DE" dirty="0"/>
              <a:t>© ARGE</a:t>
            </a:r>
          </a:p>
        </p:txBody>
      </p:sp>
      <p:sp>
        <p:nvSpPr>
          <p:cNvPr id="10" name="Inhaltsplatzhalter 3">
            <a:extLst>
              <a:ext uri="{FF2B5EF4-FFF2-40B4-BE49-F238E27FC236}">
                <a16:creationId xmlns:a16="http://schemas.microsoft.com/office/drawing/2014/main" id="{CACEED62-4C37-0346-A3B0-E1676590E0C5}"/>
              </a:ext>
            </a:extLst>
          </p:cNvPr>
          <p:cNvSpPr>
            <a:spLocks noGrp="1"/>
          </p:cNvSpPr>
          <p:nvPr>
            <p:ph sz="quarter" idx="16"/>
          </p:nvPr>
        </p:nvSpPr>
        <p:spPr>
          <a:xfrm>
            <a:off x="6145933" y="1871663"/>
            <a:ext cx="5803180" cy="4013200"/>
          </a:xfrm>
          <a:prstGeom prst="rect">
            <a:avLst/>
          </a:prstGeom>
        </p:spPr>
        <p:txBody>
          <a:bodyPr lIns="0" tIns="0" rIns="0" bIns="0"/>
          <a:lstStyle>
            <a:lvl1pPr marL="0" indent="0">
              <a:buNone/>
              <a:defRPr sz="1800">
                <a:solidFill>
                  <a:schemeClr val="accent1"/>
                </a:solidFill>
              </a:defRPr>
            </a:lvl1pPr>
          </a:lstStyle>
          <a:p>
            <a:r>
              <a:rPr lang="de-DE" dirty="0"/>
              <a:t>Mastertextformat bearbeiten
</a:t>
            </a:r>
          </a:p>
        </p:txBody>
      </p:sp>
    </p:spTree>
    <p:extLst>
      <p:ext uri="{BB962C8B-B14F-4D97-AF65-F5344CB8AC3E}">
        <p14:creationId xmlns:p14="http://schemas.microsoft.com/office/powerpoint/2010/main" val="3111838422"/>
      </p:ext>
    </p:extLst>
  </p:cSld>
  <p:clrMapOvr>
    <a:masterClrMapping/>
  </p:clrMapOvr>
  <p:extLst>
    <p:ext uri="{DCECCB84-F9BA-43D5-87BE-67443E8EF086}">
      <p15:sldGuideLst xmlns:p15="http://schemas.microsoft.com/office/powerpoint/2012/main">
        <p15:guide id="1" orient="horz" pos="709">
          <p15:clr>
            <a:srgbClr val="FBAE40"/>
          </p15:clr>
        </p15:guide>
        <p15:guide id="2" pos="574">
          <p15:clr>
            <a:srgbClr val="FBAE40"/>
          </p15:clr>
        </p15:guide>
        <p15:guide id="3" pos="7527">
          <p15:clr>
            <a:srgbClr val="FBAE40"/>
          </p15:clr>
        </p15:guide>
        <p15:guide id="4" pos="3863" userDrawn="1">
          <p15:clr>
            <a:srgbClr val="FBAE40"/>
          </p15:clr>
        </p15:guide>
        <p15:guide id="5" orient="horz" pos="556"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D70162D-916C-8E43-B4F7-6509CE621D75}" type="datetime1">
              <a:rPr lang="de-DE" smtClean="0"/>
              <a:pPr/>
              <a:t>08.11.2022</a:t>
            </a:fld>
            <a:endParaRPr lang="de-DE"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de-DE" dirty="0"/>
              <a:t>© ARGE</a:t>
            </a: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87BE7E3-9592-A346-9B4C-6A97CF650FAA}" type="slidenum">
              <a:rPr lang="de-DE" smtClean="0"/>
              <a:pPr/>
              <a:t>‹Nr.›</a:t>
            </a:fld>
            <a:endParaRPr lang="de-DE" dirty="0"/>
          </a:p>
        </p:txBody>
      </p:sp>
      <p:sp>
        <p:nvSpPr>
          <p:cNvPr id="7" name="AutoShape 2" descr="Building Masterdata - The high quality masterdata portal">
            <a:extLst>
              <a:ext uri="{FF2B5EF4-FFF2-40B4-BE49-F238E27FC236}">
                <a16:creationId xmlns:a16="http://schemas.microsoft.com/office/drawing/2014/main" id="{4EC6854E-6A2A-444D-8FED-A40316FA5A92}"/>
              </a:ext>
            </a:extLst>
          </p:cNvPr>
          <p:cNvSpPr>
            <a:spLocks noChangeAspect="1" noChangeArrowheads="1"/>
          </p:cNvSpPr>
          <p:nvPr userDrawn="1"/>
        </p:nvSpPr>
        <p:spPr bwMode="auto">
          <a:xfrm>
            <a:off x="9439275" y="40005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de-DE" dirty="0"/>
          </a:p>
        </p:txBody>
      </p:sp>
      <p:sp>
        <p:nvSpPr>
          <p:cNvPr id="13" name="Rechteck 12">
            <a:extLst>
              <a:ext uri="{FF2B5EF4-FFF2-40B4-BE49-F238E27FC236}">
                <a16:creationId xmlns:a16="http://schemas.microsoft.com/office/drawing/2014/main" id="{AB71F15C-2C8B-4FF7-8BCB-7B0E4F862D3B}"/>
              </a:ext>
            </a:extLst>
          </p:cNvPr>
          <p:cNvSpPr/>
          <p:nvPr userDrawn="1"/>
        </p:nvSpPr>
        <p:spPr>
          <a:xfrm>
            <a:off x="0" y="-1"/>
            <a:ext cx="12192000" cy="122872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14" name="Grafik 13">
            <a:extLst>
              <a:ext uri="{FF2B5EF4-FFF2-40B4-BE49-F238E27FC236}">
                <a16:creationId xmlns:a16="http://schemas.microsoft.com/office/drawing/2014/main" id="{68536755-5845-41FD-A4A1-757E40569ED7}"/>
              </a:ext>
            </a:extLst>
          </p:cNvPr>
          <p:cNvPicPr>
            <a:picLocks noChangeAspect="1"/>
          </p:cNvPicPr>
          <p:nvPr userDrawn="1"/>
        </p:nvPicPr>
        <p:blipFill>
          <a:blip r:embed="rId12"/>
          <a:stretch>
            <a:fillRect/>
          </a:stretch>
        </p:blipFill>
        <p:spPr>
          <a:xfrm>
            <a:off x="4" y="1071323"/>
            <a:ext cx="8821878" cy="5901121"/>
          </a:xfrm>
          <a:prstGeom prst="rect">
            <a:avLst/>
          </a:prstGeom>
        </p:spPr>
      </p:pic>
    </p:spTree>
    <p:extLst>
      <p:ext uri="{BB962C8B-B14F-4D97-AF65-F5344CB8AC3E}">
        <p14:creationId xmlns:p14="http://schemas.microsoft.com/office/powerpoint/2010/main" val="1685162805"/>
      </p:ext>
    </p:extLst>
  </p:cSld>
  <p:clrMap bg1="lt1" tx1="dk1" bg2="lt2" tx2="dk2" accent1="accent1" accent2="accent2" accent3="accent3" accent4="accent4" accent5="accent5" accent6="accent6" hlink="hlink" folHlink="folHlink"/>
  <p:sldLayoutIdLst>
    <p:sldLayoutId id="2147483687" r:id="rId1"/>
    <p:sldLayoutId id="2147483656" r:id="rId2"/>
    <p:sldLayoutId id="2147483694" r:id="rId3"/>
    <p:sldLayoutId id="2147483696" r:id="rId4"/>
    <p:sldLayoutId id="2147483697" r:id="rId5"/>
    <p:sldLayoutId id="2147483698" r:id="rId6"/>
    <p:sldLayoutId id="2147483691" r:id="rId7"/>
    <p:sldLayoutId id="2147483695" r:id="rId8"/>
    <p:sldLayoutId id="2147483693" r:id="rId9"/>
    <p:sldLayoutId id="2147483651" r:id="rId10"/>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image" Target="../media/image23.png"/><Relationship Id="rId18" Type="http://schemas.openxmlformats.org/officeDocument/2006/relationships/image" Target="../media/image11.png"/><Relationship Id="rId3" Type="http://schemas.openxmlformats.org/officeDocument/2006/relationships/hyperlink" Target="mailto:wrichter@arge.de" TargetMode="External"/><Relationship Id="rId7" Type="http://schemas.openxmlformats.org/officeDocument/2006/relationships/image" Target="../media/image17.png"/><Relationship Id="rId12" Type="http://schemas.openxmlformats.org/officeDocument/2006/relationships/image" Target="../media/image22.png"/><Relationship Id="rId17" Type="http://schemas.openxmlformats.org/officeDocument/2006/relationships/image" Target="../media/image27.png"/><Relationship Id="rId2" Type="http://schemas.openxmlformats.org/officeDocument/2006/relationships/image" Target="../media/image13.jpeg"/><Relationship Id="rId16" Type="http://schemas.openxmlformats.org/officeDocument/2006/relationships/image" Target="../media/image26.png"/><Relationship Id="rId1" Type="http://schemas.openxmlformats.org/officeDocument/2006/relationships/slideLayout" Target="../slideLayouts/slideLayout5.xml"/><Relationship Id="rId6" Type="http://schemas.openxmlformats.org/officeDocument/2006/relationships/image" Target="../media/image16.png"/><Relationship Id="rId11" Type="http://schemas.openxmlformats.org/officeDocument/2006/relationships/image" Target="../media/image21.png"/><Relationship Id="rId5" Type="http://schemas.openxmlformats.org/officeDocument/2006/relationships/image" Target="../media/image15.png"/><Relationship Id="rId15" Type="http://schemas.openxmlformats.org/officeDocument/2006/relationships/image" Target="../media/image25.png"/><Relationship Id="rId10" Type="http://schemas.openxmlformats.org/officeDocument/2006/relationships/image" Target="../media/image20.png"/><Relationship Id="rId4" Type="http://schemas.openxmlformats.org/officeDocument/2006/relationships/image" Target="../media/image14.png"/><Relationship Id="rId9" Type="http://schemas.openxmlformats.org/officeDocument/2006/relationships/image" Target="../media/image19.png"/><Relationship Id="rId14" Type="http://schemas.openxmlformats.org/officeDocument/2006/relationships/image" Target="../media/image24.png"/></Relationships>
</file>

<file path=ppt/slides/_rels/slide11.xml.rels><?xml version="1.0" encoding="UTF-8" standalone="yes"?>
<Relationships xmlns="http://schemas.openxmlformats.org/package/2006/relationships"><Relationship Id="rId8" Type="http://schemas.openxmlformats.org/officeDocument/2006/relationships/image" Target="../media/image34.png"/><Relationship Id="rId13" Type="http://schemas.openxmlformats.org/officeDocument/2006/relationships/image" Target="../media/image39.png"/><Relationship Id="rId18" Type="http://schemas.openxmlformats.org/officeDocument/2006/relationships/image" Target="../media/image44.png"/><Relationship Id="rId26" Type="http://schemas.openxmlformats.org/officeDocument/2006/relationships/image" Target="../media/image52.jpeg"/><Relationship Id="rId3" Type="http://schemas.openxmlformats.org/officeDocument/2006/relationships/image" Target="../media/image29.png"/><Relationship Id="rId21" Type="http://schemas.openxmlformats.org/officeDocument/2006/relationships/image" Target="../media/image47.png"/><Relationship Id="rId34" Type="http://schemas.openxmlformats.org/officeDocument/2006/relationships/image" Target="../media/image60.jpeg"/><Relationship Id="rId7" Type="http://schemas.openxmlformats.org/officeDocument/2006/relationships/image" Target="../media/image33.jpeg"/><Relationship Id="rId12" Type="http://schemas.openxmlformats.org/officeDocument/2006/relationships/image" Target="../media/image38.jpeg"/><Relationship Id="rId17" Type="http://schemas.openxmlformats.org/officeDocument/2006/relationships/image" Target="../media/image43.png"/><Relationship Id="rId25" Type="http://schemas.openxmlformats.org/officeDocument/2006/relationships/image" Target="../media/image51.png"/><Relationship Id="rId33" Type="http://schemas.openxmlformats.org/officeDocument/2006/relationships/image" Target="../media/image59.jpeg"/><Relationship Id="rId2" Type="http://schemas.openxmlformats.org/officeDocument/2006/relationships/image" Target="../media/image28.png"/><Relationship Id="rId16" Type="http://schemas.openxmlformats.org/officeDocument/2006/relationships/image" Target="../media/image42.png"/><Relationship Id="rId20" Type="http://schemas.openxmlformats.org/officeDocument/2006/relationships/image" Target="../media/image46.png"/><Relationship Id="rId29" Type="http://schemas.openxmlformats.org/officeDocument/2006/relationships/image" Target="../media/image55.jpeg"/><Relationship Id="rId1" Type="http://schemas.openxmlformats.org/officeDocument/2006/relationships/slideLayout" Target="../slideLayouts/slideLayout5.xml"/><Relationship Id="rId6" Type="http://schemas.openxmlformats.org/officeDocument/2006/relationships/image" Target="../media/image32.png"/><Relationship Id="rId11" Type="http://schemas.openxmlformats.org/officeDocument/2006/relationships/image" Target="../media/image37.jpeg"/><Relationship Id="rId24" Type="http://schemas.openxmlformats.org/officeDocument/2006/relationships/image" Target="../media/image50.jpeg"/><Relationship Id="rId32" Type="http://schemas.openxmlformats.org/officeDocument/2006/relationships/image" Target="../media/image58.jpeg"/><Relationship Id="rId5" Type="http://schemas.openxmlformats.org/officeDocument/2006/relationships/image" Target="../media/image31.png"/><Relationship Id="rId15" Type="http://schemas.openxmlformats.org/officeDocument/2006/relationships/image" Target="../media/image41.jpeg"/><Relationship Id="rId23" Type="http://schemas.openxmlformats.org/officeDocument/2006/relationships/image" Target="../media/image49.png"/><Relationship Id="rId28" Type="http://schemas.openxmlformats.org/officeDocument/2006/relationships/image" Target="../media/image54.png"/><Relationship Id="rId10" Type="http://schemas.openxmlformats.org/officeDocument/2006/relationships/image" Target="../media/image36.png"/><Relationship Id="rId19" Type="http://schemas.openxmlformats.org/officeDocument/2006/relationships/image" Target="../media/image45.png"/><Relationship Id="rId31" Type="http://schemas.openxmlformats.org/officeDocument/2006/relationships/image" Target="../media/image57.jpeg"/><Relationship Id="rId4" Type="http://schemas.openxmlformats.org/officeDocument/2006/relationships/image" Target="../media/image30.png"/><Relationship Id="rId9" Type="http://schemas.openxmlformats.org/officeDocument/2006/relationships/image" Target="../media/image35.png"/><Relationship Id="rId14" Type="http://schemas.openxmlformats.org/officeDocument/2006/relationships/image" Target="../media/image40.png"/><Relationship Id="rId22" Type="http://schemas.openxmlformats.org/officeDocument/2006/relationships/image" Target="../media/image48.png"/><Relationship Id="rId27" Type="http://schemas.openxmlformats.org/officeDocument/2006/relationships/image" Target="../media/image53.png"/><Relationship Id="rId30" Type="http://schemas.openxmlformats.org/officeDocument/2006/relationships/image" Target="../media/image56.png"/></Relationships>
</file>

<file path=ppt/slides/_rels/slide2.xml.rels><?xml version="1.0" encoding="UTF-8" standalone="yes"?>
<Relationships xmlns="http://schemas.openxmlformats.org/package/2006/relationships"><Relationship Id="rId3" Type="http://schemas.openxmlformats.org/officeDocument/2006/relationships/hyperlink" Target="https://www.youtube.com/watch?v=KEGgui6ICzs" TargetMode="External"/><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www.building-masterdata.com/" TargetMode="External"/><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hyperlink" Target="http://www.building-masterdata.com/" TargetMode="Externa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hyperlink" Target="mailto:info@arge.de" TargetMode="External"/><Relationship Id="rId2" Type="http://schemas.openxmlformats.org/officeDocument/2006/relationships/hyperlink" Target="BUILDING-MASTERDATA.COM" TargetMode="External"/><Relationship Id="rId1" Type="http://schemas.openxmlformats.org/officeDocument/2006/relationships/slideLayout" Target="../slideLayouts/slideLayout5.xml"/><Relationship Id="rId5" Type="http://schemas.openxmlformats.org/officeDocument/2006/relationships/image" Target="../media/image12.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hteck 5">
            <a:extLst>
              <a:ext uri="{FF2B5EF4-FFF2-40B4-BE49-F238E27FC236}">
                <a16:creationId xmlns:a16="http://schemas.microsoft.com/office/drawing/2014/main" id="{55091AB2-6BE0-4231-8A1D-5FF3AA84BC2C}"/>
              </a:ext>
            </a:extLst>
          </p:cNvPr>
          <p:cNvSpPr/>
          <p:nvPr/>
        </p:nvSpPr>
        <p:spPr>
          <a:xfrm>
            <a:off x="289412" y="2238375"/>
            <a:ext cx="5183283" cy="3315434"/>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 name="Titel 1">
            <a:extLst>
              <a:ext uri="{FF2B5EF4-FFF2-40B4-BE49-F238E27FC236}">
                <a16:creationId xmlns:a16="http://schemas.microsoft.com/office/drawing/2014/main" id="{59DBAA20-9149-D648-8482-EB0A450C91FE}"/>
              </a:ext>
            </a:extLst>
          </p:cNvPr>
          <p:cNvSpPr>
            <a:spLocks noGrp="1"/>
          </p:cNvSpPr>
          <p:nvPr>
            <p:ph type="title"/>
          </p:nvPr>
        </p:nvSpPr>
        <p:spPr>
          <a:xfrm>
            <a:off x="5575585" y="2245106"/>
            <a:ext cx="6406865" cy="2414309"/>
          </a:xfrm>
        </p:spPr>
        <p:txBody>
          <a:bodyPr lIns="0" tIns="0" rIns="0" bIns="0" anchor="t"/>
          <a:lstStyle/>
          <a:p>
            <a:pPr algn="ctr"/>
            <a:br>
              <a:rPr lang="de-DE" sz="4800" b="1" dirty="0">
                <a:latin typeface="+mn-lt"/>
                <a:ea typeface="+mj-lt"/>
                <a:cs typeface="+mj-lt"/>
              </a:rPr>
            </a:br>
            <a:r>
              <a:rPr lang="de-DE" sz="3600" b="1" dirty="0">
                <a:latin typeface="+mn-lt"/>
                <a:ea typeface="+mj-lt"/>
                <a:cs typeface="+mj-lt"/>
              </a:rPr>
              <a:t>BUILDING-MASTERDATA.COM</a:t>
            </a:r>
            <a:br>
              <a:rPr lang="de-DE" sz="3600" b="1" dirty="0">
                <a:latin typeface="+mn-lt"/>
                <a:ea typeface="+mj-lt"/>
                <a:cs typeface="+mj-lt"/>
              </a:rPr>
            </a:br>
            <a:br>
              <a:rPr lang="de-DE" b="1" dirty="0">
                <a:latin typeface="+mn-lt"/>
                <a:ea typeface="+mj-lt"/>
                <a:cs typeface="+mj-lt"/>
              </a:rPr>
            </a:br>
            <a:r>
              <a:rPr lang="en-US" sz="2000" b="1" dirty="0">
                <a:solidFill>
                  <a:srgbClr val="152C61"/>
                </a:solidFill>
                <a:latin typeface="+mn-lt"/>
                <a:ea typeface="+mj-lt"/>
                <a:cs typeface="+mj-lt"/>
              </a:rPr>
              <a:t>Master</a:t>
            </a:r>
            <a:r>
              <a:rPr lang="en-US" sz="2000" b="1" i="0" u="none" strike="noStrike" baseline="0" dirty="0">
                <a:solidFill>
                  <a:srgbClr val="152C61"/>
                </a:solidFill>
                <a:latin typeface="+mn-lt"/>
              </a:rPr>
              <a:t> data and documents for building services</a:t>
            </a:r>
            <a:endParaRPr lang="de-DE" sz="2000" b="1" dirty="0">
              <a:solidFill>
                <a:srgbClr val="152C61"/>
              </a:solidFill>
              <a:latin typeface="+mn-lt"/>
            </a:endParaRPr>
          </a:p>
        </p:txBody>
      </p:sp>
      <p:pic>
        <p:nvPicPr>
          <p:cNvPr id="21" name="Grafik 20">
            <a:extLst>
              <a:ext uri="{FF2B5EF4-FFF2-40B4-BE49-F238E27FC236}">
                <a16:creationId xmlns:a16="http://schemas.microsoft.com/office/drawing/2014/main" id="{942522ED-D795-4320-A00F-60CCD00C8270}"/>
              </a:ext>
            </a:extLst>
          </p:cNvPr>
          <p:cNvPicPr>
            <a:picLocks noChangeAspect="1"/>
          </p:cNvPicPr>
          <p:nvPr/>
        </p:nvPicPr>
        <p:blipFill>
          <a:blip r:embed="rId3"/>
          <a:stretch>
            <a:fillRect/>
          </a:stretch>
        </p:blipFill>
        <p:spPr>
          <a:xfrm>
            <a:off x="499924" y="2401534"/>
            <a:ext cx="4762258" cy="3047127"/>
          </a:xfrm>
          <a:prstGeom prst="rect">
            <a:avLst/>
          </a:prstGeom>
        </p:spPr>
      </p:pic>
      <p:pic>
        <p:nvPicPr>
          <p:cNvPr id="5" name="Grafik 4">
            <a:extLst>
              <a:ext uri="{FF2B5EF4-FFF2-40B4-BE49-F238E27FC236}">
                <a16:creationId xmlns:a16="http://schemas.microsoft.com/office/drawing/2014/main" id="{D8A5BB42-A6EF-40BC-A478-08917067098A}"/>
              </a:ext>
            </a:extLst>
          </p:cNvPr>
          <p:cNvPicPr>
            <a:picLocks noChangeAspect="1"/>
          </p:cNvPicPr>
          <p:nvPr/>
        </p:nvPicPr>
        <p:blipFill>
          <a:blip r:embed="rId4"/>
          <a:stretch>
            <a:fillRect/>
          </a:stretch>
        </p:blipFill>
        <p:spPr>
          <a:xfrm>
            <a:off x="5813540" y="4478270"/>
            <a:ext cx="850055" cy="788851"/>
          </a:xfrm>
          <a:prstGeom prst="rect">
            <a:avLst/>
          </a:prstGeom>
        </p:spPr>
      </p:pic>
      <p:sp>
        <p:nvSpPr>
          <p:cNvPr id="3" name="Textfeld 2">
            <a:extLst>
              <a:ext uri="{FF2B5EF4-FFF2-40B4-BE49-F238E27FC236}">
                <a16:creationId xmlns:a16="http://schemas.microsoft.com/office/drawing/2014/main" id="{4F88BB13-2CBB-4666-AA8B-B63CD8829D87}"/>
              </a:ext>
            </a:extLst>
          </p:cNvPr>
          <p:cNvSpPr txBox="1"/>
          <p:nvPr/>
        </p:nvSpPr>
        <p:spPr>
          <a:xfrm>
            <a:off x="6530245" y="4641862"/>
            <a:ext cx="5024026" cy="461665"/>
          </a:xfrm>
          <a:prstGeom prst="rect">
            <a:avLst/>
          </a:prstGeom>
          <a:noFill/>
        </p:spPr>
        <p:txBody>
          <a:bodyPr wrap="square" rtlCol="0">
            <a:spAutoFit/>
          </a:bodyPr>
          <a:lstStyle/>
          <a:p>
            <a:r>
              <a:rPr lang="de-DE" sz="1200" b="1" dirty="0">
                <a:solidFill>
                  <a:srgbClr val="C00000"/>
                </a:solidFill>
              </a:rPr>
              <a:t>for ARGE members / manufacturers of sanitary and HVAC products / European wholesalers and retailers</a:t>
            </a:r>
          </a:p>
        </p:txBody>
      </p:sp>
    </p:spTree>
    <p:extLst>
      <p:ext uri="{BB962C8B-B14F-4D97-AF65-F5344CB8AC3E}">
        <p14:creationId xmlns:p14="http://schemas.microsoft.com/office/powerpoint/2010/main" val="16109390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FED11FA8-374A-4F41-A2DC-C1AB576FC0D6}"/>
              </a:ext>
            </a:extLst>
          </p:cNvPr>
          <p:cNvSpPr>
            <a:spLocks noGrp="1"/>
          </p:cNvSpPr>
          <p:nvPr>
            <p:ph type="sldNum" sz="quarter" idx="12"/>
          </p:nvPr>
        </p:nvSpPr>
        <p:spPr/>
        <p:txBody>
          <a:bodyPr/>
          <a:lstStyle/>
          <a:p>
            <a:fld id="{E87BE7E3-9592-A346-9B4C-6A97CF650FAA}" type="slidenum">
              <a:rPr lang="de-DE" smtClean="0"/>
              <a:t>10</a:t>
            </a:fld>
            <a:endParaRPr lang="de-DE" dirty="0"/>
          </a:p>
        </p:txBody>
      </p:sp>
      <p:sp>
        <p:nvSpPr>
          <p:cNvPr id="3" name="Datumsplatzhalter 2">
            <a:extLst>
              <a:ext uri="{FF2B5EF4-FFF2-40B4-BE49-F238E27FC236}">
                <a16:creationId xmlns:a16="http://schemas.microsoft.com/office/drawing/2014/main" id="{749048D0-F52E-C345-A9C1-FC41F1DA9161}"/>
              </a:ext>
            </a:extLst>
          </p:cNvPr>
          <p:cNvSpPr>
            <a:spLocks noGrp="1"/>
          </p:cNvSpPr>
          <p:nvPr>
            <p:ph type="dt" sz="half" idx="10"/>
          </p:nvPr>
        </p:nvSpPr>
        <p:spPr/>
        <p:txBody>
          <a:bodyPr/>
          <a:lstStyle/>
          <a:p>
            <a:fld id="{72EE96C1-600F-AE49-AFAC-9D29F7E71D5F}" type="datetime1">
              <a:rPr lang="de-DE" smtClean="0"/>
              <a:pPr/>
              <a:t>08.11.2022</a:t>
            </a:fld>
            <a:endParaRPr lang="de-DE" dirty="0"/>
          </a:p>
        </p:txBody>
      </p:sp>
      <p:sp>
        <p:nvSpPr>
          <p:cNvPr id="4" name="Fußzeilenplatzhalter 3">
            <a:extLst>
              <a:ext uri="{FF2B5EF4-FFF2-40B4-BE49-F238E27FC236}">
                <a16:creationId xmlns:a16="http://schemas.microsoft.com/office/drawing/2014/main" id="{6BF826E6-057A-7848-B018-666674BAB79D}"/>
              </a:ext>
            </a:extLst>
          </p:cNvPr>
          <p:cNvSpPr>
            <a:spLocks noGrp="1"/>
          </p:cNvSpPr>
          <p:nvPr>
            <p:ph type="ftr" sz="quarter" idx="11"/>
          </p:nvPr>
        </p:nvSpPr>
        <p:spPr/>
        <p:txBody>
          <a:bodyPr/>
          <a:lstStyle/>
          <a:p>
            <a:r>
              <a:rPr lang="de-DE" dirty="0"/>
              <a:t>© ARGE</a:t>
            </a:r>
          </a:p>
        </p:txBody>
      </p:sp>
      <p:sp>
        <p:nvSpPr>
          <p:cNvPr id="7" name="Titel 6">
            <a:extLst>
              <a:ext uri="{FF2B5EF4-FFF2-40B4-BE49-F238E27FC236}">
                <a16:creationId xmlns:a16="http://schemas.microsoft.com/office/drawing/2014/main" id="{0F1EE03E-6CF3-3746-BCCA-FE11731C5C26}"/>
              </a:ext>
            </a:extLst>
          </p:cNvPr>
          <p:cNvSpPr>
            <a:spLocks noGrp="1"/>
          </p:cNvSpPr>
          <p:nvPr>
            <p:ph type="title"/>
          </p:nvPr>
        </p:nvSpPr>
        <p:spPr/>
        <p:txBody>
          <a:bodyPr/>
          <a:lstStyle/>
          <a:p>
            <a:r>
              <a:rPr lang="de-DE" dirty="0"/>
              <a:t>Headline Blindtext</a:t>
            </a:r>
          </a:p>
        </p:txBody>
      </p:sp>
      <p:sp>
        <p:nvSpPr>
          <p:cNvPr id="41" name="Textfeld 40">
            <a:extLst>
              <a:ext uri="{FF2B5EF4-FFF2-40B4-BE49-F238E27FC236}">
                <a16:creationId xmlns:a16="http://schemas.microsoft.com/office/drawing/2014/main" id="{5F071DCB-168B-4F5C-8915-75BBE4FEFA47}"/>
              </a:ext>
            </a:extLst>
          </p:cNvPr>
          <p:cNvSpPr txBox="1"/>
          <p:nvPr/>
        </p:nvSpPr>
        <p:spPr>
          <a:xfrm>
            <a:off x="371289" y="2226502"/>
            <a:ext cx="6727634" cy="3231654"/>
          </a:xfrm>
          <a:prstGeom prst="rect">
            <a:avLst/>
          </a:prstGeom>
          <a:noFill/>
        </p:spPr>
        <p:txBody>
          <a:bodyPr wrap="square">
            <a:spAutoFit/>
          </a:bodyPr>
          <a:lstStyle/>
          <a:p>
            <a:r>
              <a:rPr lang="de-DE" b="1" dirty="0">
                <a:solidFill>
                  <a:srgbClr val="002060"/>
                </a:solidFill>
                <a:latin typeface="Calibri" panose="020F0502020204030204" pitchFamily="34" charset="0"/>
                <a:ea typeface="Calibri" panose="020F0502020204030204" pitchFamily="34" charset="0"/>
                <a:cs typeface="Times New Roman" panose="02020603050405020304" pitchFamily="18" charset="0"/>
              </a:rPr>
              <a:t>D</a:t>
            </a:r>
            <a:r>
              <a:rPr lang="de-DE" b="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o you know ARGE Building digital competence?</a:t>
            </a:r>
          </a:p>
          <a:p>
            <a:endParaRPr lang="de-DE" b="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p>
            <a:endParaRPr lang="de-DE" sz="1400" dirty="0">
              <a:latin typeface="Calibri" panose="020F0502020204030204" pitchFamily="34" charset="0"/>
              <a:ea typeface="Calibri" panose="020F0502020204030204" pitchFamily="34" charset="0"/>
              <a:cs typeface="Times New Roman" panose="02020603050405020304" pitchFamily="18" charset="0"/>
            </a:endParaRPr>
          </a:p>
          <a:p>
            <a:r>
              <a:rPr lang="en-GB" sz="1400" dirty="0">
                <a:effectLst/>
                <a:latin typeface="Calibri" panose="020F0502020204030204" pitchFamily="34" charset="0"/>
                <a:ea typeface="Calibri" panose="020F0502020204030204" pitchFamily="34" charset="0"/>
                <a:cs typeface="Times New Roman" panose="02020603050405020304" pitchFamily="18" charset="0"/>
              </a:rPr>
              <a:t>For more than 30 years it is our ambition to</a:t>
            </a:r>
            <a:r>
              <a:rPr lang="de-DE" sz="1400" dirty="0">
                <a:effectLst/>
                <a:latin typeface="Calibri" panose="020F0502020204030204" pitchFamily="34" charset="0"/>
                <a:ea typeface="Calibri" panose="020F0502020204030204" pitchFamily="34" charset="0"/>
                <a:cs typeface="Times New Roman" panose="02020603050405020304" pitchFamily="18" charset="0"/>
              </a:rPr>
              <a:t> support manufacturers in the HVAC and sanitary field with regard to article master data management as well as data standardization. Our services are including preparation, exchange</a:t>
            </a:r>
            <a:r>
              <a:rPr lang="de-DE" sz="1400" dirty="0">
                <a:latin typeface="Calibri" panose="020F0502020204030204" pitchFamily="34" charset="0"/>
                <a:ea typeface="Calibri" panose="020F0502020204030204" pitchFamily="34" charset="0"/>
                <a:cs typeface="Times New Roman" panose="02020603050405020304" pitchFamily="18" charset="0"/>
              </a:rPr>
              <a:t> and </a:t>
            </a:r>
            <a:r>
              <a:rPr lang="de-DE" sz="1400" dirty="0">
                <a:effectLst/>
                <a:latin typeface="Calibri" panose="020F0502020204030204" pitchFamily="34" charset="0"/>
                <a:ea typeface="Calibri" panose="020F0502020204030204" pitchFamily="34" charset="0"/>
                <a:cs typeface="Times New Roman" panose="02020603050405020304" pitchFamily="18" charset="0"/>
              </a:rPr>
              <a:t>distribution of data as well as digital processes. This saves your time and money - and you will be ready to provide your customers with high-quality article master data safely and efficiently.</a:t>
            </a:r>
          </a:p>
          <a:p>
            <a:endParaRPr lang="de-DE" sz="1400" b="1" dirty="0">
              <a:effectLst/>
              <a:latin typeface="Calibri" panose="020F0502020204030204" pitchFamily="34" charset="0"/>
              <a:ea typeface="Calibri" panose="020F0502020204030204" pitchFamily="34" charset="0"/>
              <a:cs typeface="Times New Roman" panose="02020603050405020304" pitchFamily="18" charset="0"/>
            </a:endParaRPr>
          </a:p>
          <a:p>
            <a:endParaRPr lang="de-DE" sz="1400" b="1" dirty="0">
              <a:effectLst/>
              <a:latin typeface="Calibri" panose="020F0502020204030204" pitchFamily="34" charset="0"/>
              <a:ea typeface="Calibri" panose="020F0502020204030204" pitchFamily="34" charset="0"/>
              <a:cs typeface="Times New Roman" panose="02020603050405020304" pitchFamily="18" charset="0"/>
            </a:endParaRPr>
          </a:p>
          <a:p>
            <a:r>
              <a:rPr lang="de-DE" sz="1400" dirty="0">
                <a:effectLst/>
                <a:latin typeface="Calibri" panose="020F0502020204030204" pitchFamily="34" charset="0"/>
                <a:ea typeface="Calibri" panose="020F0502020204030204" pitchFamily="34" charset="0"/>
                <a:cs typeface="Times New Roman" panose="02020603050405020304" pitchFamily="18" charset="0"/>
              </a:rPr>
              <a:t>We would like your company to become part of our strong community. Please let us inform you personally and without any obligation referring to the current status of your data. With ARGE Building digital competence, your product data management will be faster and better. </a:t>
            </a:r>
          </a:p>
        </p:txBody>
      </p:sp>
      <p:pic>
        <p:nvPicPr>
          <p:cNvPr id="11" name="Picture 2" descr="Wolfgang Richter">
            <a:extLst>
              <a:ext uri="{FF2B5EF4-FFF2-40B4-BE49-F238E27FC236}">
                <a16:creationId xmlns:a16="http://schemas.microsoft.com/office/drawing/2014/main" id="{97F50787-FB1E-47EC-9D98-ED9AE58288FC}"/>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a:stretch/>
        </p:blipFill>
        <p:spPr bwMode="auto">
          <a:xfrm>
            <a:off x="8424199" y="2205318"/>
            <a:ext cx="1574833" cy="1574833"/>
          </a:xfrm>
          <a:custGeom>
            <a:avLst/>
            <a:gdLst/>
            <a:ahLst/>
            <a:cxnLst/>
            <a:rect l="l" t="t" r="r" b="b"/>
            <a:pathLst>
              <a:path w="4694238" h="4694238">
                <a:moveTo>
                  <a:pt x="2347119" y="0"/>
                </a:moveTo>
                <a:cubicBezTo>
                  <a:pt x="3643397" y="0"/>
                  <a:pt x="4694238" y="1050841"/>
                  <a:pt x="4694238" y="2347119"/>
                </a:cubicBezTo>
                <a:cubicBezTo>
                  <a:pt x="4694238" y="3643397"/>
                  <a:pt x="3643397" y="4694238"/>
                  <a:pt x="2347119" y="4694238"/>
                </a:cubicBezTo>
                <a:cubicBezTo>
                  <a:pt x="1050841" y="4694238"/>
                  <a:pt x="0" y="3643397"/>
                  <a:pt x="0" y="2347119"/>
                </a:cubicBezTo>
                <a:cubicBezTo>
                  <a:pt x="0" y="1050841"/>
                  <a:pt x="1050841" y="0"/>
                  <a:pt x="2347119" y="0"/>
                </a:cubicBezTo>
                <a:close/>
              </a:path>
            </a:pathLst>
          </a:custGeom>
          <a:noFill/>
          <a:extLst>
            <a:ext uri="{909E8E84-426E-40DD-AFC4-6F175D3DCCD1}">
              <a14:hiddenFill xmlns:a14="http://schemas.microsoft.com/office/drawing/2010/main">
                <a:solidFill>
                  <a:srgbClr val="FFFFFF"/>
                </a:solidFill>
              </a14:hiddenFill>
            </a:ext>
          </a:extLst>
        </p:spPr>
      </p:pic>
      <p:sp>
        <p:nvSpPr>
          <p:cNvPr id="5" name="Textfeld 4">
            <a:extLst>
              <a:ext uri="{FF2B5EF4-FFF2-40B4-BE49-F238E27FC236}">
                <a16:creationId xmlns:a16="http://schemas.microsoft.com/office/drawing/2014/main" id="{8410E210-8F13-4B92-81F3-E34593CCE60A}"/>
              </a:ext>
            </a:extLst>
          </p:cNvPr>
          <p:cNvSpPr txBox="1"/>
          <p:nvPr/>
        </p:nvSpPr>
        <p:spPr>
          <a:xfrm>
            <a:off x="8319501" y="4344239"/>
            <a:ext cx="1829347" cy="1015663"/>
          </a:xfrm>
          <a:prstGeom prst="rect">
            <a:avLst/>
          </a:prstGeom>
          <a:noFill/>
        </p:spPr>
        <p:txBody>
          <a:bodyPr wrap="none" rtlCol="0">
            <a:spAutoFit/>
          </a:bodyPr>
          <a:lstStyle/>
          <a:p>
            <a:r>
              <a:rPr lang="de-DE" sz="1200" b="1" dirty="0">
                <a:solidFill>
                  <a:srgbClr val="002060"/>
                </a:solidFill>
              </a:rPr>
              <a:t>Wolfgang Richter</a:t>
            </a:r>
          </a:p>
          <a:p>
            <a:r>
              <a:rPr lang="de-DE" sz="1200" dirty="0">
                <a:solidFill>
                  <a:srgbClr val="002060"/>
                </a:solidFill>
              </a:rPr>
              <a:t>Managing Director</a:t>
            </a:r>
          </a:p>
          <a:p>
            <a:r>
              <a:rPr lang="de-DE" sz="1200" dirty="0">
                <a:solidFill>
                  <a:srgbClr val="002060"/>
                </a:solidFill>
              </a:rPr>
              <a:t>email: </a:t>
            </a:r>
            <a:r>
              <a:rPr lang="de-DE" sz="1200" dirty="0">
                <a:solidFill>
                  <a:srgbClr val="002060"/>
                </a:solidFill>
                <a:hlinkClick r:id="rId3">
                  <a:extLst>
                    <a:ext uri="{A12FA001-AC4F-418D-AE19-62706E023703}">
                      <ahyp:hlinkClr xmlns:ahyp="http://schemas.microsoft.com/office/drawing/2018/hyperlinkcolor" val="tx"/>
                    </a:ext>
                  </a:extLst>
                </a:hlinkClick>
              </a:rPr>
              <a:t>wrichter@arge.de</a:t>
            </a:r>
            <a:endParaRPr lang="de-DE" sz="1200" dirty="0">
              <a:solidFill>
                <a:srgbClr val="002060"/>
              </a:solidFill>
            </a:endParaRPr>
          </a:p>
          <a:p>
            <a:r>
              <a:rPr lang="de-DE" sz="1200" dirty="0">
                <a:solidFill>
                  <a:srgbClr val="002060"/>
                </a:solidFill>
              </a:rPr>
              <a:t>phone: +49 5251 8728829</a:t>
            </a:r>
          </a:p>
          <a:p>
            <a:r>
              <a:rPr lang="de-DE" sz="1200" dirty="0">
                <a:solidFill>
                  <a:srgbClr val="002060"/>
                </a:solidFill>
              </a:rPr>
              <a:t>mobile: +49 171 7621258</a:t>
            </a:r>
          </a:p>
        </p:txBody>
      </p:sp>
      <p:sp>
        <p:nvSpPr>
          <p:cNvPr id="6" name="Textfeld 5">
            <a:extLst>
              <a:ext uri="{FF2B5EF4-FFF2-40B4-BE49-F238E27FC236}">
                <a16:creationId xmlns:a16="http://schemas.microsoft.com/office/drawing/2014/main" id="{BA9357C1-4239-4FE3-B896-F015FA2EA036}"/>
              </a:ext>
            </a:extLst>
          </p:cNvPr>
          <p:cNvSpPr txBox="1"/>
          <p:nvPr/>
        </p:nvSpPr>
        <p:spPr>
          <a:xfrm>
            <a:off x="8319501" y="3779625"/>
            <a:ext cx="1882375" cy="369332"/>
          </a:xfrm>
          <a:prstGeom prst="rect">
            <a:avLst/>
          </a:prstGeom>
          <a:noFill/>
        </p:spPr>
        <p:txBody>
          <a:bodyPr wrap="none" rtlCol="0">
            <a:spAutoFit/>
          </a:bodyPr>
          <a:lstStyle/>
          <a:p>
            <a:r>
              <a:rPr lang="de-DE" b="1" dirty="0">
                <a:solidFill>
                  <a:srgbClr val="002060"/>
                </a:solidFill>
              </a:rPr>
              <a:t>Let‘s get in touch!</a:t>
            </a:r>
          </a:p>
        </p:txBody>
      </p:sp>
      <p:graphicFrame>
        <p:nvGraphicFramePr>
          <p:cNvPr id="9" name="Tabelle 9">
            <a:extLst>
              <a:ext uri="{FF2B5EF4-FFF2-40B4-BE49-F238E27FC236}">
                <a16:creationId xmlns:a16="http://schemas.microsoft.com/office/drawing/2014/main" id="{BDB1BE81-685C-40E6-8DD1-82558F4F0833}"/>
              </a:ext>
            </a:extLst>
          </p:cNvPr>
          <p:cNvGraphicFramePr>
            <a:graphicFrameLocks noGrp="1"/>
          </p:cNvGraphicFramePr>
          <p:nvPr>
            <p:extLst>
              <p:ext uri="{D42A27DB-BD31-4B8C-83A1-F6EECF244321}">
                <p14:modId xmlns:p14="http://schemas.microsoft.com/office/powerpoint/2010/main" val="3108260855"/>
              </p:ext>
            </p:extLst>
          </p:nvPr>
        </p:nvGraphicFramePr>
        <p:xfrm>
          <a:off x="388280" y="5724580"/>
          <a:ext cx="6693652" cy="370840"/>
        </p:xfrm>
        <a:graphic>
          <a:graphicData uri="http://schemas.openxmlformats.org/drawingml/2006/table">
            <a:tbl>
              <a:tblPr firstRow="1" bandRow="1">
                <a:tableStyleId>{5C22544A-7EE6-4342-B048-85BDC9FD1C3A}</a:tableStyleId>
              </a:tblPr>
              <a:tblGrid>
                <a:gridCol w="478118">
                  <a:extLst>
                    <a:ext uri="{9D8B030D-6E8A-4147-A177-3AD203B41FA5}">
                      <a16:colId xmlns:a16="http://schemas.microsoft.com/office/drawing/2014/main" val="2418707693"/>
                    </a:ext>
                  </a:extLst>
                </a:gridCol>
                <a:gridCol w="478118">
                  <a:extLst>
                    <a:ext uri="{9D8B030D-6E8A-4147-A177-3AD203B41FA5}">
                      <a16:colId xmlns:a16="http://schemas.microsoft.com/office/drawing/2014/main" val="3005365053"/>
                    </a:ext>
                  </a:extLst>
                </a:gridCol>
                <a:gridCol w="478118">
                  <a:extLst>
                    <a:ext uri="{9D8B030D-6E8A-4147-A177-3AD203B41FA5}">
                      <a16:colId xmlns:a16="http://schemas.microsoft.com/office/drawing/2014/main" val="3388833362"/>
                    </a:ext>
                  </a:extLst>
                </a:gridCol>
                <a:gridCol w="478118">
                  <a:extLst>
                    <a:ext uri="{9D8B030D-6E8A-4147-A177-3AD203B41FA5}">
                      <a16:colId xmlns:a16="http://schemas.microsoft.com/office/drawing/2014/main" val="2838304386"/>
                    </a:ext>
                  </a:extLst>
                </a:gridCol>
                <a:gridCol w="478118">
                  <a:extLst>
                    <a:ext uri="{9D8B030D-6E8A-4147-A177-3AD203B41FA5}">
                      <a16:colId xmlns:a16="http://schemas.microsoft.com/office/drawing/2014/main" val="794387241"/>
                    </a:ext>
                  </a:extLst>
                </a:gridCol>
                <a:gridCol w="478118">
                  <a:extLst>
                    <a:ext uri="{9D8B030D-6E8A-4147-A177-3AD203B41FA5}">
                      <a16:colId xmlns:a16="http://schemas.microsoft.com/office/drawing/2014/main" val="3562281332"/>
                    </a:ext>
                  </a:extLst>
                </a:gridCol>
                <a:gridCol w="478118">
                  <a:extLst>
                    <a:ext uri="{9D8B030D-6E8A-4147-A177-3AD203B41FA5}">
                      <a16:colId xmlns:a16="http://schemas.microsoft.com/office/drawing/2014/main" val="4204324987"/>
                    </a:ext>
                  </a:extLst>
                </a:gridCol>
                <a:gridCol w="478118">
                  <a:extLst>
                    <a:ext uri="{9D8B030D-6E8A-4147-A177-3AD203B41FA5}">
                      <a16:colId xmlns:a16="http://schemas.microsoft.com/office/drawing/2014/main" val="1072347473"/>
                    </a:ext>
                  </a:extLst>
                </a:gridCol>
                <a:gridCol w="478118">
                  <a:extLst>
                    <a:ext uri="{9D8B030D-6E8A-4147-A177-3AD203B41FA5}">
                      <a16:colId xmlns:a16="http://schemas.microsoft.com/office/drawing/2014/main" val="1805921584"/>
                    </a:ext>
                  </a:extLst>
                </a:gridCol>
                <a:gridCol w="478118">
                  <a:extLst>
                    <a:ext uri="{9D8B030D-6E8A-4147-A177-3AD203B41FA5}">
                      <a16:colId xmlns:a16="http://schemas.microsoft.com/office/drawing/2014/main" val="2986927836"/>
                    </a:ext>
                  </a:extLst>
                </a:gridCol>
                <a:gridCol w="478118">
                  <a:extLst>
                    <a:ext uri="{9D8B030D-6E8A-4147-A177-3AD203B41FA5}">
                      <a16:colId xmlns:a16="http://schemas.microsoft.com/office/drawing/2014/main" val="3202570333"/>
                    </a:ext>
                  </a:extLst>
                </a:gridCol>
                <a:gridCol w="478118">
                  <a:extLst>
                    <a:ext uri="{9D8B030D-6E8A-4147-A177-3AD203B41FA5}">
                      <a16:colId xmlns:a16="http://schemas.microsoft.com/office/drawing/2014/main" val="1348731494"/>
                    </a:ext>
                  </a:extLst>
                </a:gridCol>
                <a:gridCol w="478118">
                  <a:extLst>
                    <a:ext uri="{9D8B030D-6E8A-4147-A177-3AD203B41FA5}">
                      <a16:colId xmlns:a16="http://schemas.microsoft.com/office/drawing/2014/main" val="4106960582"/>
                    </a:ext>
                  </a:extLst>
                </a:gridCol>
                <a:gridCol w="478118">
                  <a:extLst>
                    <a:ext uri="{9D8B030D-6E8A-4147-A177-3AD203B41FA5}">
                      <a16:colId xmlns:a16="http://schemas.microsoft.com/office/drawing/2014/main" val="2466357967"/>
                    </a:ext>
                  </a:extLst>
                </a:gridCol>
              </a:tblGrid>
              <a:tr h="370840">
                <a:tc>
                  <a:txBody>
                    <a:bodyPr/>
                    <a:lstStyle/>
                    <a:p>
                      <a:endParaRPr lang="de-DE" dirty="0"/>
                    </a:p>
                  </a:txBody>
                  <a:tcPr>
                    <a:solidFill>
                      <a:schemeClr val="accent5"/>
                    </a:solidFill>
                  </a:tcPr>
                </a:tc>
                <a:tc>
                  <a:txBody>
                    <a:bodyPr/>
                    <a:lstStyle/>
                    <a:p>
                      <a:endParaRPr lang="de-DE" dirty="0"/>
                    </a:p>
                  </a:txBody>
                  <a:tcPr>
                    <a:solidFill>
                      <a:schemeClr val="accent5"/>
                    </a:solidFill>
                  </a:tcPr>
                </a:tc>
                <a:tc>
                  <a:txBody>
                    <a:bodyPr/>
                    <a:lstStyle/>
                    <a:p>
                      <a:endParaRPr lang="de-DE" dirty="0"/>
                    </a:p>
                  </a:txBody>
                  <a:tcPr>
                    <a:solidFill>
                      <a:schemeClr val="accent5"/>
                    </a:solidFill>
                  </a:tcPr>
                </a:tc>
                <a:tc>
                  <a:txBody>
                    <a:bodyPr/>
                    <a:lstStyle/>
                    <a:p>
                      <a:endParaRPr lang="de-DE" dirty="0"/>
                    </a:p>
                  </a:txBody>
                  <a:tcPr>
                    <a:solidFill>
                      <a:schemeClr val="accent5"/>
                    </a:solidFill>
                  </a:tcPr>
                </a:tc>
                <a:tc>
                  <a:txBody>
                    <a:bodyPr/>
                    <a:lstStyle/>
                    <a:p>
                      <a:endParaRPr lang="de-DE" dirty="0"/>
                    </a:p>
                  </a:txBody>
                  <a:tcPr>
                    <a:solidFill>
                      <a:schemeClr val="accent5"/>
                    </a:solidFill>
                  </a:tcPr>
                </a:tc>
                <a:tc>
                  <a:txBody>
                    <a:bodyPr/>
                    <a:lstStyle/>
                    <a:p>
                      <a:endParaRPr lang="de-DE" dirty="0"/>
                    </a:p>
                  </a:txBody>
                  <a:tcPr>
                    <a:solidFill>
                      <a:schemeClr val="accent5"/>
                    </a:solidFill>
                  </a:tcPr>
                </a:tc>
                <a:tc>
                  <a:txBody>
                    <a:bodyPr/>
                    <a:lstStyle/>
                    <a:p>
                      <a:endParaRPr lang="de-DE" dirty="0"/>
                    </a:p>
                  </a:txBody>
                  <a:tcPr>
                    <a:solidFill>
                      <a:schemeClr val="accent5"/>
                    </a:solidFill>
                  </a:tcPr>
                </a:tc>
                <a:tc>
                  <a:txBody>
                    <a:bodyPr/>
                    <a:lstStyle/>
                    <a:p>
                      <a:endParaRPr lang="de-DE" dirty="0"/>
                    </a:p>
                  </a:txBody>
                  <a:tcPr>
                    <a:solidFill>
                      <a:schemeClr val="accent5"/>
                    </a:solidFill>
                  </a:tcPr>
                </a:tc>
                <a:tc>
                  <a:txBody>
                    <a:bodyPr/>
                    <a:lstStyle/>
                    <a:p>
                      <a:endParaRPr lang="de-DE" dirty="0"/>
                    </a:p>
                  </a:txBody>
                  <a:tcPr>
                    <a:solidFill>
                      <a:schemeClr val="accent5"/>
                    </a:solidFill>
                  </a:tcPr>
                </a:tc>
                <a:tc>
                  <a:txBody>
                    <a:bodyPr/>
                    <a:lstStyle/>
                    <a:p>
                      <a:endParaRPr lang="de-DE" dirty="0"/>
                    </a:p>
                  </a:txBody>
                  <a:tcPr>
                    <a:solidFill>
                      <a:schemeClr val="accent5"/>
                    </a:solidFill>
                  </a:tcPr>
                </a:tc>
                <a:tc>
                  <a:txBody>
                    <a:bodyPr/>
                    <a:lstStyle/>
                    <a:p>
                      <a:endParaRPr lang="de-DE" dirty="0"/>
                    </a:p>
                  </a:txBody>
                  <a:tcPr>
                    <a:solidFill>
                      <a:schemeClr val="accent5"/>
                    </a:solidFill>
                  </a:tcPr>
                </a:tc>
                <a:tc>
                  <a:txBody>
                    <a:bodyPr/>
                    <a:lstStyle/>
                    <a:p>
                      <a:endParaRPr lang="de-DE" dirty="0"/>
                    </a:p>
                  </a:txBody>
                  <a:tcPr>
                    <a:solidFill>
                      <a:schemeClr val="accent5"/>
                    </a:solidFill>
                  </a:tcPr>
                </a:tc>
                <a:tc>
                  <a:txBody>
                    <a:bodyPr/>
                    <a:lstStyle/>
                    <a:p>
                      <a:endParaRPr lang="de-DE" dirty="0"/>
                    </a:p>
                  </a:txBody>
                  <a:tcPr>
                    <a:solidFill>
                      <a:schemeClr val="accent5"/>
                    </a:solidFill>
                  </a:tcPr>
                </a:tc>
                <a:tc>
                  <a:txBody>
                    <a:bodyPr/>
                    <a:lstStyle/>
                    <a:p>
                      <a:endParaRPr lang="de-DE" dirty="0"/>
                    </a:p>
                  </a:txBody>
                  <a:tcPr>
                    <a:solidFill>
                      <a:schemeClr val="accent5"/>
                    </a:solidFill>
                  </a:tcPr>
                </a:tc>
                <a:extLst>
                  <a:ext uri="{0D108BD9-81ED-4DB2-BD59-A6C34878D82A}">
                    <a16:rowId xmlns:a16="http://schemas.microsoft.com/office/drawing/2014/main" val="3831406040"/>
                  </a:ext>
                </a:extLst>
              </a:tr>
            </a:tbl>
          </a:graphicData>
        </a:graphic>
      </p:graphicFrame>
      <p:pic>
        <p:nvPicPr>
          <p:cNvPr id="31" name="Picture 2" descr="Deutschland">
            <a:extLst>
              <a:ext uri="{FF2B5EF4-FFF2-40B4-BE49-F238E27FC236}">
                <a16:creationId xmlns:a16="http://schemas.microsoft.com/office/drawing/2014/main" id="{EE51B16A-8888-482C-A3FE-FAD8D0349A1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6413" y="5769641"/>
            <a:ext cx="288000" cy="28800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4" descr="Belgique">
            <a:extLst>
              <a:ext uri="{FF2B5EF4-FFF2-40B4-BE49-F238E27FC236}">
                <a16:creationId xmlns:a16="http://schemas.microsoft.com/office/drawing/2014/main" id="{E08F1667-A6A9-4B83-B748-D987D6AAFCB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63917" y="5765680"/>
            <a:ext cx="288000" cy="28800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6" descr="France">
            <a:extLst>
              <a:ext uri="{FF2B5EF4-FFF2-40B4-BE49-F238E27FC236}">
                <a16:creationId xmlns:a16="http://schemas.microsoft.com/office/drawing/2014/main" id="{4C4F1BE6-FEB7-4952-95BF-C02A8537075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14691" y="5765680"/>
            <a:ext cx="288000" cy="28800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8" descr="Italia">
            <a:extLst>
              <a:ext uri="{FF2B5EF4-FFF2-40B4-BE49-F238E27FC236}">
                <a16:creationId xmlns:a16="http://schemas.microsoft.com/office/drawing/2014/main" id="{019EEDE6-2E90-44F8-9648-FFB16D23B3C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923248" y="5769645"/>
            <a:ext cx="288000" cy="28800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0" descr="Nederland">
            <a:extLst>
              <a:ext uri="{FF2B5EF4-FFF2-40B4-BE49-F238E27FC236}">
                <a16:creationId xmlns:a16="http://schemas.microsoft.com/office/drawing/2014/main" id="{D2913AB7-E636-4B54-A3EF-C0BB3727D5C4}"/>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25297" y="5764669"/>
            <a:ext cx="288000" cy="288000"/>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2" descr="Polska">
            <a:extLst>
              <a:ext uri="{FF2B5EF4-FFF2-40B4-BE49-F238E27FC236}">
                <a16:creationId xmlns:a16="http://schemas.microsoft.com/office/drawing/2014/main" id="{9AA5A320-645E-4613-B267-4AC2865E7101}"/>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877284" y="5759697"/>
            <a:ext cx="288000" cy="288000"/>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6" descr="España">
            <a:extLst>
              <a:ext uri="{FF2B5EF4-FFF2-40B4-BE49-F238E27FC236}">
                <a16:creationId xmlns:a16="http://schemas.microsoft.com/office/drawing/2014/main" id="{2FBB5F45-42B3-45B0-9A74-4613F5F4B177}"/>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340083" y="5769645"/>
            <a:ext cx="288000" cy="288000"/>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4" descr="United Kingdom">
            <a:extLst>
              <a:ext uri="{FF2B5EF4-FFF2-40B4-BE49-F238E27FC236}">
                <a16:creationId xmlns:a16="http://schemas.microsoft.com/office/drawing/2014/main" id="{1956BF8D-37F4-4256-A014-3CFFCB758E5D}"/>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831320" y="5769645"/>
            <a:ext cx="288000" cy="288000"/>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16" descr="Česká republika">
            <a:extLst>
              <a:ext uri="{FF2B5EF4-FFF2-40B4-BE49-F238E27FC236}">
                <a16:creationId xmlns:a16="http://schemas.microsoft.com/office/drawing/2014/main" id="{90E08340-0C82-4FFE-A21A-37A730F4B68E}"/>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322557" y="5769645"/>
            <a:ext cx="288000" cy="288000"/>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18" descr="Norge">
            <a:extLst>
              <a:ext uri="{FF2B5EF4-FFF2-40B4-BE49-F238E27FC236}">
                <a16:creationId xmlns:a16="http://schemas.microsoft.com/office/drawing/2014/main" id="{E1C6F2CA-AAF2-41EA-9EA6-555D61AB0A44}"/>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807864" y="5771610"/>
            <a:ext cx="288000" cy="288000"/>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0" descr="Sverige">
            <a:extLst>
              <a:ext uri="{FF2B5EF4-FFF2-40B4-BE49-F238E27FC236}">
                <a16:creationId xmlns:a16="http://schemas.microsoft.com/office/drawing/2014/main" id="{A0F44928-9537-4538-A283-73604E9D8197}"/>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291470" y="5764669"/>
            <a:ext cx="288000" cy="288000"/>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4" descr="Danmark">
            <a:extLst>
              <a:ext uri="{FF2B5EF4-FFF2-40B4-BE49-F238E27FC236}">
                <a16:creationId xmlns:a16="http://schemas.microsoft.com/office/drawing/2014/main" id="{A7FBC245-4DB7-47E0-BA8F-64F150ECDAF8}"/>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5761506" y="5759697"/>
            <a:ext cx="288000" cy="288000"/>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2" descr="Suomi">
            <a:extLst>
              <a:ext uri="{FF2B5EF4-FFF2-40B4-BE49-F238E27FC236}">
                <a16:creationId xmlns:a16="http://schemas.microsoft.com/office/drawing/2014/main" id="{AEF06F71-C028-495F-8C3B-2CF5539893C5}"/>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245506" y="5752178"/>
            <a:ext cx="288000" cy="288000"/>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8" descr="Portugal">
            <a:extLst>
              <a:ext uri="{FF2B5EF4-FFF2-40B4-BE49-F238E27FC236}">
                <a16:creationId xmlns:a16="http://schemas.microsoft.com/office/drawing/2014/main" id="{935364FE-1307-4151-8576-C41261FCACC8}"/>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6703010" y="5770129"/>
            <a:ext cx="288000" cy="288000"/>
          </a:xfrm>
          <a:prstGeom prst="rect">
            <a:avLst/>
          </a:prstGeom>
          <a:noFill/>
          <a:extLst>
            <a:ext uri="{909E8E84-426E-40DD-AFC4-6F175D3DCCD1}">
              <a14:hiddenFill xmlns:a14="http://schemas.microsoft.com/office/drawing/2010/main">
                <a:solidFill>
                  <a:srgbClr val="FFFFFF"/>
                </a:solidFill>
              </a14:hiddenFill>
            </a:ext>
          </a:extLst>
        </p:spPr>
      </p:pic>
      <p:pic>
        <p:nvPicPr>
          <p:cNvPr id="10" name="Grafik 9" descr="Ein Bild, das Text enthält.&#10;&#10;Automatisch generierte Beschreibung">
            <a:extLst>
              <a:ext uri="{FF2B5EF4-FFF2-40B4-BE49-F238E27FC236}">
                <a16:creationId xmlns:a16="http://schemas.microsoft.com/office/drawing/2014/main" id="{67D81979-5BB1-4C30-B1DA-BF74DB9B63F8}"/>
              </a:ext>
            </a:extLst>
          </p:cNvPr>
          <p:cNvPicPr>
            <a:picLocks noChangeAspect="1"/>
          </p:cNvPicPr>
          <p:nvPr/>
        </p:nvPicPr>
        <p:blipFill>
          <a:blip r:embed="rId18"/>
          <a:stretch>
            <a:fillRect/>
          </a:stretch>
        </p:blipFill>
        <p:spPr>
          <a:xfrm>
            <a:off x="8414391" y="5624745"/>
            <a:ext cx="1409115" cy="397396"/>
          </a:xfrm>
          <a:prstGeom prst="rect">
            <a:avLst/>
          </a:prstGeom>
        </p:spPr>
      </p:pic>
    </p:spTree>
    <p:extLst>
      <p:ext uri="{BB962C8B-B14F-4D97-AF65-F5344CB8AC3E}">
        <p14:creationId xmlns:p14="http://schemas.microsoft.com/office/powerpoint/2010/main" val="2769829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FED11FA8-374A-4F41-A2DC-C1AB576FC0D6}"/>
              </a:ext>
            </a:extLst>
          </p:cNvPr>
          <p:cNvSpPr>
            <a:spLocks noGrp="1"/>
          </p:cNvSpPr>
          <p:nvPr>
            <p:ph type="sldNum" sz="quarter" idx="12"/>
          </p:nvPr>
        </p:nvSpPr>
        <p:spPr/>
        <p:txBody>
          <a:bodyPr/>
          <a:lstStyle/>
          <a:p>
            <a:fld id="{E87BE7E3-9592-A346-9B4C-6A97CF650FAA}" type="slidenum">
              <a:rPr lang="de-DE" smtClean="0"/>
              <a:t>11</a:t>
            </a:fld>
            <a:endParaRPr lang="de-DE" dirty="0"/>
          </a:p>
        </p:txBody>
      </p:sp>
      <p:sp>
        <p:nvSpPr>
          <p:cNvPr id="3" name="Datumsplatzhalter 2">
            <a:extLst>
              <a:ext uri="{FF2B5EF4-FFF2-40B4-BE49-F238E27FC236}">
                <a16:creationId xmlns:a16="http://schemas.microsoft.com/office/drawing/2014/main" id="{749048D0-F52E-C345-A9C1-FC41F1DA9161}"/>
              </a:ext>
            </a:extLst>
          </p:cNvPr>
          <p:cNvSpPr>
            <a:spLocks noGrp="1"/>
          </p:cNvSpPr>
          <p:nvPr>
            <p:ph type="dt" sz="half" idx="10"/>
          </p:nvPr>
        </p:nvSpPr>
        <p:spPr/>
        <p:txBody>
          <a:bodyPr/>
          <a:lstStyle/>
          <a:p>
            <a:fld id="{72EE96C1-600F-AE49-AFAC-9D29F7E71D5F}" type="datetime1">
              <a:rPr lang="de-DE" smtClean="0"/>
              <a:pPr/>
              <a:t>08.11.2022</a:t>
            </a:fld>
            <a:endParaRPr lang="de-DE" dirty="0"/>
          </a:p>
        </p:txBody>
      </p:sp>
      <p:sp>
        <p:nvSpPr>
          <p:cNvPr id="4" name="Fußzeilenplatzhalter 3">
            <a:extLst>
              <a:ext uri="{FF2B5EF4-FFF2-40B4-BE49-F238E27FC236}">
                <a16:creationId xmlns:a16="http://schemas.microsoft.com/office/drawing/2014/main" id="{6BF826E6-057A-7848-B018-666674BAB79D}"/>
              </a:ext>
            </a:extLst>
          </p:cNvPr>
          <p:cNvSpPr>
            <a:spLocks noGrp="1"/>
          </p:cNvSpPr>
          <p:nvPr>
            <p:ph type="ftr" sz="quarter" idx="11"/>
          </p:nvPr>
        </p:nvSpPr>
        <p:spPr/>
        <p:txBody>
          <a:bodyPr/>
          <a:lstStyle/>
          <a:p>
            <a:r>
              <a:rPr lang="de-DE" dirty="0"/>
              <a:t>© ARGE</a:t>
            </a:r>
          </a:p>
        </p:txBody>
      </p:sp>
      <p:sp>
        <p:nvSpPr>
          <p:cNvPr id="7" name="Titel 6">
            <a:extLst>
              <a:ext uri="{FF2B5EF4-FFF2-40B4-BE49-F238E27FC236}">
                <a16:creationId xmlns:a16="http://schemas.microsoft.com/office/drawing/2014/main" id="{0F1EE03E-6CF3-3746-BCCA-FE11731C5C26}"/>
              </a:ext>
            </a:extLst>
          </p:cNvPr>
          <p:cNvSpPr>
            <a:spLocks noGrp="1"/>
          </p:cNvSpPr>
          <p:nvPr>
            <p:ph type="title"/>
          </p:nvPr>
        </p:nvSpPr>
        <p:spPr/>
        <p:txBody>
          <a:bodyPr/>
          <a:lstStyle/>
          <a:p>
            <a:r>
              <a:rPr lang="de-DE" dirty="0"/>
              <a:t>Headline Blindtext</a:t>
            </a:r>
          </a:p>
        </p:txBody>
      </p:sp>
      <p:sp>
        <p:nvSpPr>
          <p:cNvPr id="46" name="Rechteck 45">
            <a:extLst>
              <a:ext uri="{FF2B5EF4-FFF2-40B4-BE49-F238E27FC236}">
                <a16:creationId xmlns:a16="http://schemas.microsoft.com/office/drawing/2014/main" id="{58BAC8D2-5761-4ED3-A190-F5D844FDF96F}"/>
              </a:ext>
            </a:extLst>
          </p:cNvPr>
          <p:cNvSpPr/>
          <p:nvPr/>
        </p:nvSpPr>
        <p:spPr>
          <a:xfrm>
            <a:off x="571658" y="2007093"/>
            <a:ext cx="11199795" cy="434925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de-DE" dirty="0"/>
          </a:p>
        </p:txBody>
      </p:sp>
      <p:pic>
        <p:nvPicPr>
          <p:cNvPr id="47" name="Grafik 46" descr="Ein Bild, das dunkel, Bildschirm, Straße enthält.&#10;&#10;Automatisch generierte Beschreibung">
            <a:extLst>
              <a:ext uri="{FF2B5EF4-FFF2-40B4-BE49-F238E27FC236}">
                <a16:creationId xmlns:a16="http://schemas.microsoft.com/office/drawing/2014/main" id="{ECF5DBD1-124C-4E65-9851-1AD626FA9CB0}"/>
              </a:ext>
            </a:extLst>
          </p:cNvPr>
          <p:cNvPicPr>
            <a:picLocks noChangeAspect="1"/>
          </p:cNvPicPr>
          <p:nvPr/>
        </p:nvPicPr>
        <p:blipFill>
          <a:blip r:embed="rId2"/>
          <a:stretch>
            <a:fillRect/>
          </a:stretch>
        </p:blipFill>
        <p:spPr>
          <a:xfrm>
            <a:off x="955009" y="2348432"/>
            <a:ext cx="816943" cy="819791"/>
          </a:xfrm>
          <a:prstGeom prst="rect">
            <a:avLst/>
          </a:prstGeom>
        </p:spPr>
      </p:pic>
      <p:pic>
        <p:nvPicPr>
          <p:cNvPr id="48" name="Grafik 47" descr="Ein Bild, das Spiel enthält.&#10;&#10;Automatisch generierte Beschreibung">
            <a:extLst>
              <a:ext uri="{FF2B5EF4-FFF2-40B4-BE49-F238E27FC236}">
                <a16:creationId xmlns:a16="http://schemas.microsoft.com/office/drawing/2014/main" id="{61C49F47-79BB-4BB2-9E48-F2C59CFE6FA7}"/>
              </a:ext>
            </a:extLst>
          </p:cNvPr>
          <p:cNvPicPr>
            <a:picLocks noChangeAspect="1"/>
          </p:cNvPicPr>
          <p:nvPr/>
        </p:nvPicPr>
        <p:blipFill>
          <a:blip r:embed="rId3"/>
          <a:stretch>
            <a:fillRect/>
          </a:stretch>
        </p:blipFill>
        <p:spPr>
          <a:xfrm>
            <a:off x="2186468" y="2350168"/>
            <a:ext cx="816943" cy="819791"/>
          </a:xfrm>
          <a:prstGeom prst="rect">
            <a:avLst/>
          </a:prstGeom>
        </p:spPr>
      </p:pic>
      <p:pic>
        <p:nvPicPr>
          <p:cNvPr id="49" name="Grafik 48" descr="Ein Bild, das Messer enthält.&#10;&#10;Automatisch generierte Beschreibung">
            <a:extLst>
              <a:ext uri="{FF2B5EF4-FFF2-40B4-BE49-F238E27FC236}">
                <a16:creationId xmlns:a16="http://schemas.microsoft.com/office/drawing/2014/main" id="{1076DA46-573E-4B2E-A9CB-42D676CEA33E}"/>
              </a:ext>
            </a:extLst>
          </p:cNvPr>
          <p:cNvPicPr>
            <a:picLocks noChangeAspect="1"/>
          </p:cNvPicPr>
          <p:nvPr/>
        </p:nvPicPr>
        <p:blipFill>
          <a:blip r:embed="rId4"/>
          <a:stretch>
            <a:fillRect/>
          </a:stretch>
        </p:blipFill>
        <p:spPr>
          <a:xfrm>
            <a:off x="3423935" y="2348432"/>
            <a:ext cx="816943" cy="819791"/>
          </a:xfrm>
          <a:prstGeom prst="rect">
            <a:avLst/>
          </a:prstGeom>
        </p:spPr>
      </p:pic>
      <p:pic>
        <p:nvPicPr>
          <p:cNvPr id="50" name="Grafik 49">
            <a:extLst>
              <a:ext uri="{FF2B5EF4-FFF2-40B4-BE49-F238E27FC236}">
                <a16:creationId xmlns:a16="http://schemas.microsoft.com/office/drawing/2014/main" id="{653B1CBC-583B-4598-968B-BCEADD434C56}"/>
              </a:ext>
            </a:extLst>
          </p:cNvPr>
          <p:cNvPicPr>
            <a:picLocks noChangeAspect="1"/>
          </p:cNvPicPr>
          <p:nvPr/>
        </p:nvPicPr>
        <p:blipFill>
          <a:blip r:embed="rId5"/>
          <a:stretch>
            <a:fillRect/>
          </a:stretch>
        </p:blipFill>
        <p:spPr>
          <a:xfrm>
            <a:off x="4661401" y="2348432"/>
            <a:ext cx="816943" cy="819791"/>
          </a:xfrm>
          <a:prstGeom prst="rect">
            <a:avLst/>
          </a:prstGeom>
        </p:spPr>
      </p:pic>
      <p:pic>
        <p:nvPicPr>
          <p:cNvPr id="51" name="Grafik 50" descr="Ein Bild, das Vogel enthält.&#10;&#10;Automatisch generierte Beschreibung">
            <a:extLst>
              <a:ext uri="{FF2B5EF4-FFF2-40B4-BE49-F238E27FC236}">
                <a16:creationId xmlns:a16="http://schemas.microsoft.com/office/drawing/2014/main" id="{DA55CB26-A0EA-4F6E-BBD5-9F1389C58F2B}"/>
              </a:ext>
            </a:extLst>
          </p:cNvPr>
          <p:cNvPicPr>
            <a:picLocks noChangeAspect="1"/>
          </p:cNvPicPr>
          <p:nvPr/>
        </p:nvPicPr>
        <p:blipFill>
          <a:blip r:embed="rId6"/>
          <a:stretch>
            <a:fillRect/>
          </a:stretch>
        </p:blipFill>
        <p:spPr>
          <a:xfrm>
            <a:off x="5898868" y="2348432"/>
            <a:ext cx="816943" cy="819791"/>
          </a:xfrm>
          <a:prstGeom prst="rect">
            <a:avLst/>
          </a:prstGeom>
        </p:spPr>
      </p:pic>
      <p:pic>
        <p:nvPicPr>
          <p:cNvPr id="52" name="Grafik 51">
            <a:extLst>
              <a:ext uri="{FF2B5EF4-FFF2-40B4-BE49-F238E27FC236}">
                <a16:creationId xmlns:a16="http://schemas.microsoft.com/office/drawing/2014/main" id="{D6E566B8-37F4-49DD-8B8C-ABAF5688490D}"/>
              </a:ext>
            </a:extLst>
          </p:cNvPr>
          <p:cNvPicPr>
            <a:picLocks noChangeAspect="1"/>
          </p:cNvPicPr>
          <p:nvPr/>
        </p:nvPicPr>
        <p:blipFill>
          <a:blip r:embed="rId7"/>
          <a:stretch>
            <a:fillRect/>
          </a:stretch>
        </p:blipFill>
        <p:spPr>
          <a:xfrm>
            <a:off x="7136335" y="2348432"/>
            <a:ext cx="816943" cy="819791"/>
          </a:xfrm>
          <a:prstGeom prst="rect">
            <a:avLst/>
          </a:prstGeom>
        </p:spPr>
      </p:pic>
      <p:pic>
        <p:nvPicPr>
          <p:cNvPr id="53" name="Grafik 52">
            <a:extLst>
              <a:ext uri="{FF2B5EF4-FFF2-40B4-BE49-F238E27FC236}">
                <a16:creationId xmlns:a16="http://schemas.microsoft.com/office/drawing/2014/main" id="{5B2A9230-4F67-48DC-A936-2D9524C3AD45}"/>
              </a:ext>
            </a:extLst>
          </p:cNvPr>
          <p:cNvPicPr>
            <a:picLocks noChangeAspect="1"/>
          </p:cNvPicPr>
          <p:nvPr/>
        </p:nvPicPr>
        <p:blipFill>
          <a:blip r:embed="rId8"/>
          <a:stretch>
            <a:fillRect/>
          </a:stretch>
        </p:blipFill>
        <p:spPr>
          <a:xfrm>
            <a:off x="955009" y="3451286"/>
            <a:ext cx="816943" cy="819791"/>
          </a:xfrm>
          <a:prstGeom prst="rect">
            <a:avLst/>
          </a:prstGeom>
        </p:spPr>
      </p:pic>
      <p:pic>
        <p:nvPicPr>
          <p:cNvPr id="54" name="Grafik 53">
            <a:extLst>
              <a:ext uri="{FF2B5EF4-FFF2-40B4-BE49-F238E27FC236}">
                <a16:creationId xmlns:a16="http://schemas.microsoft.com/office/drawing/2014/main" id="{3E6C356A-2CCB-44D8-9E44-5674D377CE0F}"/>
              </a:ext>
            </a:extLst>
          </p:cNvPr>
          <p:cNvPicPr>
            <a:picLocks noChangeAspect="1"/>
          </p:cNvPicPr>
          <p:nvPr/>
        </p:nvPicPr>
        <p:blipFill>
          <a:blip r:embed="rId9"/>
          <a:stretch>
            <a:fillRect/>
          </a:stretch>
        </p:blipFill>
        <p:spPr>
          <a:xfrm>
            <a:off x="2186468" y="3451286"/>
            <a:ext cx="816943" cy="819791"/>
          </a:xfrm>
          <a:prstGeom prst="rect">
            <a:avLst/>
          </a:prstGeom>
        </p:spPr>
      </p:pic>
      <p:pic>
        <p:nvPicPr>
          <p:cNvPr id="55" name="Grafik 54">
            <a:extLst>
              <a:ext uri="{FF2B5EF4-FFF2-40B4-BE49-F238E27FC236}">
                <a16:creationId xmlns:a16="http://schemas.microsoft.com/office/drawing/2014/main" id="{838F779D-CB3F-46D9-B26B-1427B056FF63}"/>
              </a:ext>
            </a:extLst>
          </p:cNvPr>
          <p:cNvPicPr>
            <a:picLocks noChangeAspect="1"/>
          </p:cNvPicPr>
          <p:nvPr/>
        </p:nvPicPr>
        <p:blipFill>
          <a:blip r:embed="rId10"/>
          <a:stretch>
            <a:fillRect/>
          </a:stretch>
        </p:blipFill>
        <p:spPr>
          <a:xfrm>
            <a:off x="3423935" y="3451286"/>
            <a:ext cx="816943" cy="819791"/>
          </a:xfrm>
          <a:prstGeom prst="rect">
            <a:avLst/>
          </a:prstGeom>
        </p:spPr>
      </p:pic>
      <p:pic>
        <p:nvPicPr>
          <p:cNvPr id="56" name="Grafik 55">
            <a:extLst>
              <a:ext uri="{FF2B5EF4-FFF2-40B4-BE49-F238E27FC236}">
                <a16:creationId xmlns:a16="http://schemas.microsoft.com/office/drawing/2014/main" id="{EC19A3D9-78B7-4B50-BFB8-407B5C62E0F0}"/>
              </a:ext>
            </a:extLst>
          </p:cNvPr>
          <p:cNvPicPr>
            <a:picLocks noChangeAspect="1"/>
          </p:cNvPicPr>
          <p:nvPr/>
        </p:nvPicPr>
        <p:blipFill>
          <a:blip r:embed="rId11"/>
          <a:stretch>
            <a:fillRect/>
          </a:stretch>
        </p:blipFill>
        <p:spPr>
          <a:xfrm>
            <a:off x="4661400" y="3451286"/>
            <a:ext cx="816944" cy="819792"/>
          </a:xfrm>
          <a:prstGeom prst="rect">
            <a:avLst/>
          </a:prstGeom>
        </p:spPr>
      </p:pic>
      <p:pic>
        <p:nvPicPr>
          <p:cNvPr id="57" name="Grafik 56">
            <a:extLst>
              <a:ext uri="{FF2B5EF4-FFF2-40B4-BE49-F238E27FC236}">
                <a16:creationId xmlns:a16="http://schemas.microsoft.com/office/drawing/2014/main" id="{9B48BB8B-3148-41F3-AB78-7B5D7BFE2FA3}"/>
              </a:ext>
            </a:extLst>
          </p:cNvPr>
          <p:cNvPicPr>
            <a:picLocks noChangeAspect="1"/>
          </p:cNvPicPr>
          <p:nvPr/>
        </p:nvPicPr>
        <p:blipFill>
          <a:blip r:embed="rId12"/>
          <a:stretch>
            <a:fillRect/>
          </a:stretch>
        </p:blipFill>
        <p:spPr>
          <a:xfrm>
            <a:off x="5898868" y="3451286"/>
            <a:ext cx="816943" cy="819791"/>
          </a:xfrm>
          <a:prstGeom prst="rect">
            <a:avLst/>
          </a:prstGeom>
        </p:spPr>
      </p:pic>
      <p:pic>
        <p:nvPicPr>
          <p:cNvPr id="58" name="Grafik 57" descr="Ein Bild, das Fernsehen, Fern enthält.&#10;&#10;Automatisch generierte Beschreibung">
            <a:extLst>
              <a:ext uri="{FF2B5EF4-FFF2-40B4-BE49-F238E27FC236}">
                <a16:creationId xmlns:a16="http://schemas.microsoft.com/office/drawing/2014/main" id="{AB8E107D-109C-4704-9769-0C0ED65C9FAF}"/>
              </a:ext>
            </a:extLst>
          </p:cNvPr>
          <p:cNvPicPr>
            <a:picLocks noChangeAspect="1"/>
          </p:cNvPicPr>
          <p:nvPr/>
        </p:nvPicPr>
        <p:blipFill>
          <a:blip r:embed="rId13"/>
          <a:stretch>
            <a:fillRect/>
          </a:stretch>
        </p:blipFill>
        <p:spPr>
          <a:xfrm>
            <a:off x="7137359" y="3451286"/>
            <a:ext cx="816943" cy="819791"/>
          </a:xfrm>
          <a:prstGeom prst="rect">
            <a:avLst/>
          </a:prstGeom>
        </p:spPr>
      </p:pic>
      <p:pic>
        <p:nvPicPr>
          <p:cNvPr id="59" name="Grafik 58">
            <a:extLst>
              <a:ext uri="{FF2B5EF4-FFF2-40B4-BE49-F238E27FC236}">
                <a16:creationId xmlns:a16="http://schemas.microsoft.com/office/drawing/2014/main" id="{FC23C7B7-034E-4C7F-878A-C90F482EA47E}"/>
              </a:ext>
            </a:extLst>
          </p:cNvPr>
          <p:cNvPicPr>
            <a:picLocks noChangeAspect="1"/>
          </p:cNvPicPr>
          <p:nvPr/>
        </p:nvPicPr>
        <p:blipFill>
          <a:blip r:embed="rId14"/>
          <a:stretch>
            <a:fillRect/>
          </a:stretch>
        </p:blipFill>
        <p:spPr>
          <a:xfrm>
            <a:off x="8283837" y="3452546"/>
            <a:ext cx="816943" cy="819791"/>
          </a:xfrm>
          <a:prstGeom prst="rect">
            <a:avLst/>
          </a:prstGeom>
        </p:spPr>
      </p:pic>
      <p:pic>
        <p:nvPicPr>
          <p:cNvPr id="60" name="Grafik 59" descr="Ein Bild, das Messer enthält.&#10;&#10;Automatisch generierte Beschreibung">
            <a:extLst>
              <a:ext uri="{FF2B5EF4-FFF2-40B4-BE49-F238E27FC236}">
                <a16:creationId xmlns:a16="http://schemas.microsoft.com/office/drawing/2014/main" id="{01D43D15-80AE-409D-9B98-F82B933E59EF}"/>
              </a:ext>
            </a:extLst>
          </p:cNvPr>
          <p:cNvPicPr>
            <a:picLocks noChangeAspect="1"/>
          </p:cNvPicPr>
          <p:nvPr/>
        </p:nvPicPr>
        <p:blipFill>
          <a:blip r:embed="rId15"/>
          <a:stretch>
            <a:fillRect/>
          </a:stretch>
        </p:blipFill>
        <p:spPr>
          <a:xfrm>
            <a:off x="970230" y="4577746"/>
            <a:ext cx="816942" cy="819790"/>
          </a:xfrm>
          <a:prstGeom prst="rect">
            <a:avLst/>
          </a:prstGeom>
        </p:spPr>
      </p:pic>
      <p:pic>
        <p:nvPicPr>
          <p:cNvPr id="61" name="Grafik 60" descr="Ein Bild, das Zeichnung, Essen enthält.&#10;&#10;Automatisch generierte Beschreibung">
            <a:extLst>
              <a:ext uri="{FF2B5EF4-FFF2-40B4-BE49-F238E27FC236}">
                <a16:creationId xmlns:a16="http://schemas.microsoft.com/office/drawing/2014/main" id="{19AA818D-8BB6-42DE-944A-3803C5118CEC}"/>
              </a:ext>
            </a:extLst>
          </p:cNvPr>
          <p:cNvPicPr>
            <a:picLocks noChangeAspect="1"/>
          </p:cNvPicPr>
          <p:nvPr/>
        </p:nvPicPr>
        <p:blipFill>
          <a:blip r:embed="rId16"/>
          <a:stretch>
            <a:fillRect/>
          </a:stretch>
        </p:blipFill>
        <p:spPr>
          <a:xfrm>
            <a:off x="2207696" y="4551267"/>
            <a:ext cx="816943" cy="819791"/>
          </a:xfrm>
          <a:prstGeom prst="rect">
            <a:avLst/>
          </a:prstGeom>
        </p:spPr>
      </p:pic>
      <p:pic>
        <p:nvPicPr>
          <p:cNvPr id="62" name="Grafik 61">
            <a:extLst>
              <a:ext uri="{FF2B5EF4-FFF2-40B4-BE49-F238E27FC236}">
                <a16:creationId xmlns:a16="http://schemas.microsoft.com/office/drawing/2014/main" id="{CB0504A4-B244-4668-BD28-9D5539141D84}"/>
              </a:ext>
            </a:extLst>
          </p:cNvPr>
          <p:cNvPicPr>
            <a:picLocks noChangeAspect="1"/>
          </p:cNvPicPr>
          <p:nvPr/>
        </p:nvPicPr>
        <p:blipFill>
          <a:blip r:embed="rId17"/>
          <a:stretch>
            <a:fillRect/>
          </a:stretch>
        </p:blipFill>
        <p:spPr>
          <a:xfrm>
            <a:off x="3445162" y="4577745"/>
            <a:ext cx="816943" cy="819791"/>
          </a:xfrm>
          <a:prstGeom prst="rect">
            <a:avLst/>
          </a:prstGeom>
        </p:spPr>
      </p:pic>
      <p:pic>
        <p:nvPicPr>
          <p:cNvPr id="63" name="Grafik 62" descr="Ein Bild, das Zeichnung enthält.&#10;&#10;Automatisch generierte Beschreibung">
            <a:extLst>
              <a:ext uri="{FF2B5EF4-FFF2-40B4-BE49-F238E27FC236}">
                <a16:creationId xmlns:a16="http://schemas.microsoft.com/office/drawing/2014/main" id="{3029F7DB-E8BF-4DD2-AF2F-574AF77C859D}"/>
              </a:ext>
            </a:extLst>
          </p:cNvPr>
          <p:cNvPicPr>
            <a:picLocks noChangeAspect="1"/>
          </p:cNvPicPr>
          <p:nvPr/>
        </p:nvPicPr>
        <p:blipFill>
          <a:blip r:embed="rId18"/>
          <a:stretch>
            <a:fillRect/>
          </a:stretch>
        </p:blipFill>
        <p:spPr>
          <a:xfrm>
            <a:off x="4676622" y="4551267"/>
            <a:ext cx="816943" cy="819791"/>
          </a:xfrm>
          <a:prstGeom prst="rect">
            <a:avLst/>
          </a:prstGeom>
        </p:spPr>
      </p:pic>
      <p:pic>
        <p:nvPicPr>
          <p:cNvPr id="64" name="Grafik 63">
            <a:extLst>
              <a:ext uri="{FF2B5EF4-FFF2-40B4-BE49-F238E27FC236}">
                <a16:creationId xmlns:a16="http://schemas.microsoft.com/office/drawing/2014/main" id="{F8140880-DEFC-4A5F-9A64-1E0AC53F2C80}"/>
              </a:ext>
            </a:extLst>
          </p:cNvPr>
          <p:cNvPicPr>
            <a:picLocks noChangeAspect="1"/>
          </p:cNvPicPr>
          <p:nvPr/>
        </p:nvPicPr>
        <p:blipFill>
          <a:blip r:embed="rId19"/>
          <a:stretch>
            <a:fillRect/>
          </a:stretch>
        </p:blipFill>
        <p:spPr>
          <a:xfrm>
            <a:off x="5920096" y="4556202"/>
            <a:ext cx="816943" cy="819791"/>
          </a:xfrm>
          <a:prstGeom prst="rect">
            <a:avLst/>
          </a:prstGeom>
        </p:spPr>
      </p:pic>
      <p:pic>
        <p:nvPicPr>
          <p:cNvPr id="65" name="Picture 2">
            <a:extLst>
              <a:ext uri="{FF2B5EF4-FFF2-40B4-BE49-F238E27FC236}">
                <a16:creationId xmlns:a16="http://schemas.microsoft.com/office/drawing/2014/main" id="{617C5BD5-62E3-4BDD-B784-16CB70D5F2A2}"/>
              </a:ext>
            </a:extLst>
          </p:cNvPr>
          <p:cNvPicPr>
            <a:picLocks noChangeAspect="1" noChangeArrowheads="1"/>
          </p:cNvPicPr>
          <p:nvPr/>
        </p:nvPicPr>
        <p:blipFill>
          <a:blip r:embed="rId20"/>
          <a:srcRect/>
          <a:stretch>
            <a:fillRect/>
          </a:stretch>
        </p:blipFill>
        <p:spPr bwMode="auto">
          <a:xfrm>
            <a:off x="8306954" y="2310933"/>
            <a:ext cx="815785" cy="818054"/>
          </a:xfrm>
          <a:prstGeom prst="rect">
            <a:avLst/>
          </a:prstGeom>
          <a:noFill/>
        </p:spPr>
      </p:pic>
      <p:pic>
        <p:nvPicPr>
          <p:cNvPr id="66" name="Picture 2" descr="https://www.arge.de/wp-content/uploads/schuetz.png">
            <a:extLst>
              <a:ext uri="{FF2B5EF4-FFF2-40B4-BE49-F238E27FC236}">
                <a16:creationId xmlns:a16="http://schemas.microsoft.com/office/drawing/2014/main" id="{A8DB613A-73DB-468D-841C-CD43FAC86A6C}"/>
              </a:ext>
            </a:extLst>
          </p:cNvPr>
          <p:cNvPicPr>
            <a:picLocks noChangeAspect="1" noChangeArrowheads="1"/>
          </p:cNvPicPr>
          <p:nvPr/>
        </p:nvPicPr>
        <p:blipFill>
          <a:blip r:embed="rId21"/>
          <a:srcRect/>
          <a:stretch>
            <a:fillRect/>
          </a:stretch>
        </p:blipFill>
        <p:spPr bwMode="auto">
          <a:xfrm>
            <a:off x="7024694" y="4357694"/>
            <a:ext cx="1143000" cy="1143001"/>
          </a:xfrm>
          <a:prstGeom prst="rect">
            <a:avLst/>
          </a:prstGeom>
          <a:noFill/>
        </p:spPr>
      </p:pic>
      <p:pic>
        <p:nvPicPr>
          <p:cNvPr id="67" name="Picture 4" descr="https://www.arge.de/wp-content/uploads/neoperl1.png">
            <a:extLst>
              <a:ext uri="{FF2B5EF4-FFF2-40B4-BE49-F238E27FC236}">
                <a16:creationId xmlns:a16="http://schemas.microsoft.com/office/drawing/2014/main" id="{6FEB5BEC-92D4-47BE-829B-3D1F976DBE1B}"/>
              </a:ext>
            </a:extLst>
          </p:cNvPr>
          <p:cNvPicPr>
            <a:picLocks noChangeAspect="1" noChangeArrowheads="1"/>
          </p:cNvPicPr>
          <p:nvPr/>
        </p:nvPicPr>
        <p:blipFill>
          <a:blip r:embed="rId22"/>
          <a:srcRect/>
          <a:stretch>
            <a:fillRect/>
          </a:stretch>
        </p:blipFill>
        <p:spPr bwMode="auto">
          <a:xfrm>
            <a:off x="8207293" y="4357694"/>
            <a:ext cx="1143000" cy="1143001"/>
          </a:xfrm>
          <a:prstGeom prst="rect">
            <a:avLst/>
          </a:prstGeom>
          <a:noFill/>
        </p:spPr>
      </p:pic>
      <p:pic>
        <p:nvPicPr>
          <p:cNvPr id="68" name="Picture 6" descr="De Beer">
            <a:extLst>
              <a:ext uri="{FF2B5EF4-FFF2-40B4-BE49-F238E27FC236}">
                <a16:creationId xmlns:a16="http://schemas.microsoft.com/office/drawing/2014/main" id="{825BA8D6-9264-41A9-94D0-7D8CD5E320AD}"/>
              </a:ext>
            </a:extLst>
          </p:cNvPr>
          <p:cNvPicPr>
            <a:picLocks noChangeAspect="1" noChangeArrowheads="1"/>
          </p:cNvPicPr>
          <p:nvPr/>
        </p:nvPicPr>
        <p:blipFill>
          <a:blip r:embed="rId23"/>
          <a:srcRect/>
          <a:stretch>
            <a:fillRect/>
          </a:stretch>
        </p:blipFill>
        <p:spPr bwMode="auto">
          <a:xfrm>
            <a:off x="9239272" y="2563061"/>
            <a:ext cx="1057275" cy="352426"/>
          </a:xfrm>
          <a:prstGeom prst="rect">
            <a:avLst/>
          </a:prstGeom>
          <a:noFill/>
        </p:spPr>
      </p:pic>
      <p:pic>
        <p:nvPicPr>
          <p:cNvPr id="69" name="Picture 8" descr="https://www.arge.de/wp-content/uploads/Arbonia.jpg">
            <a:extLst>
              <a:ext uri="{FF2B5EF4-FFF2-40B4-BE49-F238E27FC236}">
                <a16:creationId xmlns:a16="http://schemas.microsoft.com/office/drawing/2014/main" id="{77EAB527-3C20-4529-ACCC-4FB179DA5FAE}"/>
              </a:ext>
            </a:extLst>
          </p:cNvPr>
          <p:cNvPicPr>
            <a:picLocks noChangeAspect="1" noChangeArrowheads="1"/>
          </p:cNvPicPr>
          <p:nvPr/>
        </p:nvPicPr>
        <p:blipFill>
          <a:blip r:embed="rId24"/>
          <a:srcRect/>
          <a:stretch>
            <a:fillRect/>
          </a:stretch>
        </p:blipFill>
        <p:spPr bwMode="auto">
          <a:xfrm>
            <a:off x="10423338" y="2152468"/>
            <a:ext cx="1143000" cy="1143001"/>
          </a:xfrm>
          <a:prstGeom prst="rect">
            <a:avLst/>
          </a:prstGeom>
          <a:noFill/>
        </p:spPr>
      </p:pic>
      <p:pic>
        <p:nvPicPr>
          <p:cNvPr id="70" name="Picture 10" descr="https://www.arge.de/wp-content/uploads/HUEPPELogo.png">
            <a:extLst>
              <a:ext uri="{FF2B5EF4-FFF2-40B4-BE49-F238E27FC236}">
                <a16:creationId xmlns:a16="http://schemas.microsoft.com/office/drawing/2014/main" id="{A4CF7C9D-CB9C-4D41-AD6C-AB24E63EEB13}"/>
              </a:ext>
            </a:extLst>
          </p:cNvPr>
          <p:cNvPicPr>
            <a:picLocks noChangeAspect="1" noChangeArrowheads="1"/>
          </p:cNvPicPr>
          <p:nvPr/>
        </p:nvPicPr>
        <p:blipFill>
          <a:blip r:embed="rId25"/>
          <a:srcRect/>
          <a:stretch>
            <a:fillRect/>
          </a:stretch>
        </p:blipFill>
        <p:spPr bwMode="auto">
          <a:xfrm>
            <a:off x="9280338" y="3214693"/>
            <a:ext cx="1143000" cy="1143001"/>
          </a:xfrm>
          <a:prstGeom prst="rect">
            <a:avLst/>
          </a:prstGeom>
          <a:noFill/>
        </p:spPr>
      </p:pic>
      <p:pic>
        <p:nvPicPr>
          <p:cNvPr id="71" name="Picture 12" descr="https://www.arge.de/wp-content/uploads/kaldewei.jpg">
            <a:extLst>
              <a:ext uri="{FF2B5EF4-FFF2-40B4-BE49-F238E27FC236}">
                <a16:creationId xmlns:a16="http://schemas.microsoft.com/office/drawing/2014/main" id="{B95662EA-13E5-4167-BE8D-9831241527DC}"/>
              </a:ext>
            </a:extLst>
          </p:cNvPr>
          <p:cNvPicPr>
            <a:picLocks noChangeAspect="1" noChangeArrowheads="1"/>
          </p:cNvPicPr>
          <p:nvPr/>
        </p:nvPicPr>
        <p:blipFill>
          <a:blip r:embed="rId26"/>
          <a:srcRect/>
          <a:stretch>
            <a:fillRect/>
          </a:stretch>
        </p:blipFill>
        <p:spPr bwMode="auto">
          <a:xfrm>
            <a:off x="10486093" y="3187889"/>
            <a:ext cx="1143000" cy="1143001"/>
          </a:xfrm>
          <a:prstGeom prst="rect">
            <a:avLst/>
          </a:prstGeom>
          <a:noFill/>
        </p:spPr>
      </p:pic>
      <p:pic>
        <p:nvPicPr>
          <p:cNvPr id="72" name="Picture 14" descr="https://www.arge.de/wp-content/uploads/oventrop_logo.png">
            <a:extLst>
              <a:ext uri="{FF2B5EF4-FFF2-40B4-BE49-F238E27FC236}">
                <a16:creationId xmlns:a16="http://schemas.microsoft.com/office/drawing/2014/main" id="{5DAD1348-B0BE-4CAB-A23F-6D970A819A94}"/>
              </a:ext>
            </a:extLst>
          </p:cNvPr>
          <p:cNvPicPr>
            <a:picLocks noChangeAspect="1" noChangeArrowheads="1"/>
          </p:cNvPicPr>
          <p:nvPr/>
        </p:nvPicPr>
        <p:blipFill>
          <a:blip r:embed="rId27"/>
          <a:srcRect/>
          <a:stretch>
            <a:fillRect/>
          </a:stretch>
        </p:blipFill>
        <p:spPr bwMode="auto">
          <a:xfrm>
            <a:off x="9275067" y="4299232"/>
            <a:ext cx="1143000" cy="1143001"/>
          </a:xfrm>
          <a:prstGeom prst="rect">
            <a:avLst/>
          </a:prstGeom>
          <a:noFill/>
        </p:spPr>
      </p:pic>
      <p:pic>
        <p:nvPicPr>
          <p:cNvPr id="73" name="Picture 16" descr="https://www.arge.de/wp-content/uploads/IBPLogp.png">
            <a:extLst>
              <a:ext uri="{FF2B5EF4-FFF2-40B4-BE49-F238E27FC236}">
                <a16:creationId xmlns:a16="http://schemas.microsoft.com/office/drawing/2014/main" id="{13727E47-010A-4FB0-8ED7-4DD62B07EE19}"/>
              </a:ext>
            </a:extLst>
          </p:cNvPr>
          <p:cNvPicPr>
            <a:picLocks noChangeAspect="1" noChangeArrowheads="1"/>
          </p:cNvPicPr>
          <p:nvPr/>
        </p:nvPicPr>
        <p:blipFill>
          <a:blip r:embed="rId28"/>
          <a:srcRect/>
          <a:stretch>
            <a:fillRect/>
          </a:stretch>
        </p:blipFill>
        <p:spPr bwMode="auto">
          <a:xfrm>
            <a:off x="10486093" y="4330890"/>
            <a:ext cx="1143000" cy="1143001"/>
          </a:xfrm>
          <a:prstGeom prst="rect">
            <a:avLst/>
          </a:prstGeom>
          <a:noFill/>
        </p:spPr>
      </p:pic>
      <p:pic>
        <p:nvPicPr>
          <p:cNvPr id="74" name="Picture 18" descr="https://www.arge.de/wp-content/uploads/kessel.jpg">
            <a:extLst>
              <a:ext uri="{FF2B5EF4-FFF2-40B4-BE49-F238E27FC236}">
                <a16:creationId xmlns:a16="http://schemas.microsoft.com/office/drawing/2014/main" id="{6933B939-F6D2-4B72-A0C3-DDB6F9D06F7F}"/>
              </a:ext>
            </a:extLst>
          </p:cNvPr>
          <p:cNvPicPr>
            <a:picLocks noChangeAspect="1" noChangeArrowheads="1"/>
          </p:cNvPicPr>
          <p:nvPr/>
        </p:nvPicPr>
        <p:blipFill>
          <a:blip r:embed="rId29"/>
          <a:srcRect/>
          <a:stretch>
            <a:fillRect/>
          </a:stretch>
        </p:blipFill>
        <p:spPr bwMode="auto">
          <a:xfrm>
            <a:off x="727075" y="5213349"/>
            <a:ext cx="1143000" cy="1143001"/>
          </a:xfrm>
          <a:prstGeom prst="rect">
            <a:avLst/>
          </a:prstGeom>
          <a:noFill/>
        </p:spPr>
      </p:pic>
      <p:pic>
        <p:nvPicPr>
          <p:cNvPr id="75" name="Picture 20" descr="https://www.arge.de/wp-content/uploads/WolfLogo.png">
            <a:extLst>
              <a:ext uri="{FF2B5EF4-FFF2-40B4-BE49-F238E27FC236}">
                <a16:creationId xmlns:a16="http://schemas.microsoft.com/office/drawing/2014/main" id="{9F7CFF9C-C746-482C-8A02-C9BBE797833E}"/>
              </a:ext>
            </a:extLst>
          </p:cNvPr>
          <p:cNvPicPr>
            <a:picLocks noChangeAspect="1" noChangeArrowheads="1"/>
          </p:cNvPicPr>
          <p:nvPr/>
        </p:nvPicPr>
        <p:blipFill>
          <a:blip r:embed="rId30"/>
          <a:srcRect/>
          <a:stretch>
            <a:fillRect/>
          </a:stretch>
        </p:blipFill>
        <p:spPr bwMode="auto">
          <a:xfrm>
            <a:off x="2001368" y="5213349"/>
            <a:ext cx="1143000" cy="1143001"/>
          </a:xfrm>
          <a:prstGeom prst="rect">
            <a:avLst/>
          </a:prstGeom>
          <a:noFill/>
        </p:spPr>
      </p:pic>
      <p:pic>
        <p:nvPicPr>
          <p:cNvPr id="76" name="Picture 22" descr="https://www.arge.de/wp-content/uploads/Allmess.jpg">
            <a:extLst>
              <a:ext uri="{FF2B5EF4-FFF2-40B4-BE49-F238E27FC236}">
                <a16:creationId xmlns:a16="http://schemas.microsoft.com/office/drawing/2014/main" id="{88E28D57-D4D9-426B-B1DC-7253681FB23D}"/>
              </a:ext>
            </a:extLst>
          </p:cNvPr>
          <p:cNvPicPr>
            <a:picLocks noChangeAspect="1" noChangeArrowheads="1"/>
          </p:cNvPicPr>
          <p:nvPr/>
        </p:nvPicPr>
        <p:blipFill>
          <a:blip r:embed="rId31"/>
          <a:srcRect/>
          <a:stretch>
            <a:fillRect/>
          </a:stretch>
        </p:blipFill>
        <p:spPr bwMode="auto">
          <a:xfrm>
            <a:off x="3307390" y="5213349"/>
            <a:ext cx="1143000" cy="1143001"/>
          </a:xfrm>
          <a:prstGeom prst="rect">
            <a:avLst/>
          </a:prstGeom>
          <a:noFill/>
        </p:spPr>
      </p:pic>
      <p:pic>
        <p:nvPicPr>
          <p:cNvPr id="77" name="Picture 24" descr="https://www.arge.de/wp-content/uploads/TECE-Logo.jpg">
            <a:extLst>
              <a:ext uri="{FF2B5EF4-FFF2-40B4-BE49-F238E27FC236}">
                <a16:creationId xmlns:a16="http://schemas.microsoft.com/office/drawing/2014/main" id="{E8C2E8CC-CC3B-404A-A42F-5A7F1341B380}"/>
              </a:ext>
            </a:extLst>
          </p:cNvPr>
          <p:cNvPicPr>
            <a:picLocks noChangeAspect="1" noChangeArrowheads="1"/>
          </p:cNvPicPr>
          <p:nvPr/>
        </p:nvPicPr>
        <p:blipFill>
          <a:blip r:embed="rId32"/>
          <a:srcRect/>
          <a:stretch>
            <a:fillRect/>
          </a:stretch>
        </p:blipFill>
        <p:spPr bwMode="auto">
          <a:xfrm>
            <a:off x="4540040" y="5213349"/>
            <a:ext cx="1143000" cy="1143001"/>
          </a:xfrm>
          <a:prstGeom prst="rect">
            <a:avLst/>
          </a:prstGeom>
          <a:noFill/>
        </p:spPr>
      </p:pic>
      <p:pic>
        <p:nvPicPr>
          <p:cNvPr id="78" name="Picture 28" descr="https://www.arge.de/wp-content/uploads/Walraven-120-x-120.jpg">
            <a:extLst>
              <a:ext uri="{FF2B5EF4-FFF2-40B4-BE49-F238E27FC236}">
                <a16:creationId xmlns:a16="http://schemas.microsoft.com/office/drawing/2014/main" id="{1771AD87-702E-45AD-AFB2-7E012568795E}"/>
              </a:ext>
            </a:extLst>
          </p:cNvPr>
          <p:cNvPicPr>
            <a:picLocks noChangeAspect="1" noChangeArrowheads="1"/>
          </p:cNvPicPr>
          <p:nvPr/>
        </p:nvPicPr>
        <p:blipFill>
          <a:blip r:embed="rId33"/>
          <a:srcRect/>
          <a:stretch>
            <a:fillRect/>
          </a:stretch>
        </p:blipFill>
        <p:spPr bwMode="auto">
          <a:xfrm>
            <a:off x="5827904" y="5213349"/>
            <a:ext cx="1143000" cy="1143001"/>
          </a:xfrm>
          <a:prstGeom prst="rect">
            <a:avLst/>
          </a:prstGeom>
          <a:noFill/>
        </p:spPr>
      </p:pic>
      <p:pic>
        <p:nvPicPr>
          <p:cNvPr id="79" name="Picture 30" descr="https://www.arge.de/wp-content/uploads/Keuco-120-x-120.jpg">
            <a:extLst>
              <a:ext uri="{FF2B5EF4-FFF2-40B4-BE49-F238E27FC236}">
                <a16:creationId xmlns:a16="http://schemas.microsoft.com/office/drawing/2014/main" id="{4E1B6425-73FE-48F6-947A-EFB36E530D78}"/>
              </a:ext>
            </a:extLst>
          </p:cNvPr>
          <p:cNvPicPr>
            <a:picLocks noChangeAspect="1" noChangeArrowheads="1"/>
          </p:cNvPicPr>
          <p:nvPr/>
        </p:nvPicPr>
        <p:blipFill>
          <a:blip r:embed="rId34"/>
          <a:srcRect/>
          <a:stretch>
            <a:fillRect/>
          </a:stretch>
        </p:blipFill>
        <p:spPr bwMode="auto">
          <a:xfrm>
            <a:off x="7064293" y="5213349"/>
            <a:ext cx="1143000" cy="1143001"/>
          </a:xfrm>
          <a:prstGeom prst="rect">
            <a:avLst/>
          </a:prstGeom>
          <a:noFill/>
        </p:spPr>
      </p:pic>
      <p:sp>
        <p:nvSpPr>
          <p:cNvPr id="5" name="Textfeld 4">
            <a:extLst>
              <a:ext uri="{FF2B5EF4-FFF2-40B4-BE49-F238E27FC236}">
                <a16:creationId xmlns:a16="http://schemas.microsoft.com/office/drawing/2014/main" id="{ACE7BB6B-F2F4-4F2C-A68F-C4C108C70DF8}"/>
              </a:ext>
            </a:extLst>
          </p:cNvPr>
          <p:cNvSpPr txBox="1"/>
          <p:nvPr/>
        </p:nvSpPr>
        <p:spPr>
          <a:xfrm>
            <a:off x="521545" y="1433261"/>
            <a:ext cx="1250407" cy="369332"/>
          </a:xfrm>
          <a:prstGeom prst="rect">
            <a:avLst/>
          </a:prstGeom>
          <a:noFill/>
        </p:spPr>
        <p:txBody>
          <a:bodyPr wrap="none" rtlCol="0">
            <a:spAutoFit/>
          </a:bodyPr>
          <a:lstStyle/>
          <a:p>
            <a:r>
              <a:rPr lang="de-DE" b="1" dirty="0">
                <a:solidFill>
                  <a:srgbClr val="002060"/>
                </a:solidFill>
              </a:rPr>
              <a:t>Our brands</a:t>
            </a:r>
          </a:p>
        </p:txBody>
      </p:sp>
    </p:spTree>
    <p:extLst>
      <p:ext uri="{BB962C8B-B14F-4D97-AF65-F5344CB8AC3E}">
        <p14:creationId xmlns:p14="http://schemas.microsoft.com/office/powerpoint/2010/main" val="9560059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5419AD2-8B96-CA4D-B8DF-A1F21E183DDB}"/>
              </a:ext>
            </a:extLst>
          </p:cNvPr>
          <p:cNvSpPr>
            <a:spLocks noGrp="1"/>
          </p:cNvSpPr>
          <p:nvPr>
            <p:ph type="title"/>
          </p:nvPr>
        </p:nvSpPr>
        <p:spPr/>
        <p:txBody>
          <a:bodyPr/>
          <a:lstStyle/>
          <a:p>
            <a:r>
              <a:rPr lang="de-DE" dirty="0"/>
              <a:t>Headline Blindtext</a:t>
            </a:r>
          </a:p>
        </p:txBody>
      </p:sp>
      <p:sp>
        <p:nvSpPr>
          <p:cNvPr id="3" name="Foliennummernplatzhalter 2">
            <a:extLst>
              <a:ext uri="{FF2B5EF4-FFF2-40B4-BE49-F238E27FC236}">
                <a16:creationId xmlns:a16="http://schemas.microsoft.com/office/drawing/2014/main" id="{661B81C7-D40E-CD47-812D-6117EA3908B7}"/>
              </a:ext>
            </a:extLst>
          </p:cNvPr>
          <p:cNvSpPr>
            <a:spLocks noGrp="1"/>
          </p:cNvSpPr>
          <p:nvPr>
            <p:ph type="sldNum" sz="quarter" idx="12"/>
          </p:nvPr>
        </p:nvSpPr>
        <p:spPr/>
        <p:txBody>
          <a:bodyPr/>
          <a:lstStyle/>
          <a:p>
            <a:fld id="{E87BE7E3-9592-A346-9B4C-6A97CF650FAA}" type="slidenum">
              <a:rPr lang="de-DE" smtClean="0"/>
              <a:t>2</a:t>
            </a:fld>
            <a:endParaRPr lang="de-DE" dirty="0"/>
          </a:p>
        </p:txBody>
      </p:sp>
      <p:sp>
        <p:nvSpPr>
          <p:cNvPr id="5" name="Datumsplatzhalter 4">
            <a:extLst>
              <a:ext uri="{FF2B5EF4-FFF2-40B4-BE49-F238E27FC236}">
                <a16:creationId xmlns:a16="http://schemas.microsoft.com/office/drawing/2014/main" id="{58DCB09A-DA80-5648-9E7D-E599899E721E}"/>
              </a:ext>
            </a:extLst>
          </p:cNvPr>
          <p:cNvSpPr>
            <a:spLocks noGrp="1"/>
          </p:cNvSpPr>
          <p:nvPr>
            <p:ph type="dt" sz="half" idx="10"/>
          </p:nvPr>
        </p:nvSpPr>
        <p:spPr/>
        <p:txBody>
          <a:bodyPr/>
          <a:lstStyle/>
          <a:p>
            <a:fld id="{72EE96C1-600F-AE49-AFAC-9D29F7E71D5F}" type="datetime1">
              <a:rPr lang="de-DE" smtClean="0"/>
              <a:pPr/>
              <a:t>08.11.2022</a:t>
            </a:fld>
            <a:endParaRPr lang="de-DE" dirty="0"/>
          </a:p>
        </p:txBody>
      </p:sp>
      <p:sp>
        <p:nvSpPr>
          <p:cNvPr id="6" name="Fußzeilenplatzhalter 5">
            <a:extLst>
              <a:ext uri="{FF2B5EF4-FFF2-40B4-BE49-F238E27FC236}">
                <a16:creationId xmlns:a16="http://schemas.microsoft.com/office/drawing/2014/main" id="{765E1406-AA86-1D42-8C6A-6E0B0CE66876}"/>
              </a:ext>
            </a:extLst>
          </p:cNvPr>
          <p:cNvSpPr>
            <a:spLocks noGrp="1"/>
          </p:cNvSpPr>
          <p:nvPr>
            <p:ph type="ftr" sz="quarter" idx="11"/>
          </p:nvPr>
        </p:nvSpPr>
        <p:spPr/>
        <p:txBody>
          <a:bodyPr/>
          <a:lstStyle/>
          <a:p>
            <a:r>
              <a:rPr lang="de-DE" dirty="0"/>
              <a:t>© ARGE</a:t>
            </a:r>
          </a:p>
        </p:txBody>
      </p:sp>
      <p:sp>
        <p:nvSpPr>
          <p:cNvPr id="33" name="Textfeld 32">
            <a:extLst>
              <a:ext uri="{FF2B5EF4-FFF2-40B4-BE49-F238E27FC236}">
                <a16:creationId xmlns:a16="http://schemas.microsoft.com/office/drawing/2014/main" id="{691D2505-1974-4B2F-95EA-61A07E064B80}"/>
              </a:ext>
            </a:extLst>
          </p:cNvPr>
          <p:cNvSpPr txBox="1"/>
          <p:nvPr/>
        </p:nvSpPr>
        <p:spPr>
          <a:xfrm>
            <a:off x="8547964" y="3306906"/>
            <a:ext cx="3322513" cy="338554"/>
          </a:xfrm>
          <a:prstGeom prst="rect">
            <a:avLst/>
          </a:prstGeom>
          <a:noFill/>
        </p:spPr>
        <p:txBody>
          <a:bodyPr wrap="none" rtlCol="0">
            <a:spAutoFit/>
          </a:bodyPr>
          <a:lstStyle/>
          <a:p>
            <a:r>
              <a:rPr lang="de-DE" sz="1600" b="1" dirty="0">
                <a:solidFill>
                  <a:schemeClr val="bg1"/>
                </a:solidFill>
              </a:rPr>
              <a:t>WWW.BUILDING-MASTERDATA.COM</a:t>
            </a:r>
          </a:p>
        </p:txBody>
      </p:sp>
      <p:pic>
        <p:nvPicPr>
          <p:cNvPr id="7" name="Grafik 6">
            <a:hlinkClick r:id="rId3"/>
            <a:extLst>
              <a:ext uri="{FF2B5EF4-FFF2-40B4-BE49-F238E27FC236}">
                <a16:creationId xmlns:a16="http://schemas.microsoft.com/office/drawing/2014/main" id="{25B06B40-96DF-29EC-445D-FE8A2E51AA87}"/>
              </a:ext>
            </a:extLst>
          </p:cNvPr>
          <p:cNvPicPr>
            <a:picLocks noChangeAspect="1"/>
          </p:cNvPicPr>
          <p:nvPr/>
        </p:nvPicPr>
        <p:blipFill>
          <a:blip r:embed="rId4"/>
          <a:stretch>
            <a:fillRect/>
          </a:stretch>
        </p:blipFill>
        <p:spPr>
          <a:xfrm>
            <a:off x="2563419" y="1776032"/>
            <a:ext cx="6272212" cy="3571751"/>
          </a:xfrm>
          <a:prstGeom prst="rect">
            <a:avLst/>
          </a:prstGeom>
        </p:spPr>
      </p:pic>
      <p:pic>
        <p:nvPicPr>
          <p:cNvPr id="9" name="Grafik 8">
            <a:hlinkClick r:id="rId3"/>
            <a:extLst>
              <a:ext uri="{FF2B5EF4-FFF2-40B4-BE49-F238E27FC236}">
                <a16:creationId xmlns:a16="http://schemas.microsoft.com/office/drawing/2014/main" id="{D5816533-0BB9-77DE-7782-53BF6DC75978}"/>
              </a:ext>
            </a:extLst>
          </p:cNvPr>
          <p:cNvPicPr>
            <a:picLocks noChangeAspect="1"/>
          </p:cNvPicPr>
          <p:nvPr/>
        </p:nvPicPr>
        <p:blipFill>
          <a:blip r:embed="rId5"/>
          <a:stretch>
            <a:fillRect/>
          </a:stretch>
        </p:blipFill>
        <p:spPr>
          <a:xfrm>
            <a:off x="7705244" y="2224946"/>
            <a:ext cx="3005667" cy="1694885"/>
          </a:xfrm>
          <a:prstGeom prst="rect">
            <a:avLst/>
          </a:prstGeom>
        </p:spPr>
      </p:pic>
      <p:sp>
        <p:nvSpPr>
          <p:cNvPr id="12" name="Textfeld 11">
            <a:hlinkClick r:id="rId3"/>
            <a:extLst>
              <a:ext uri="{FF2B5EF4-FFF2-40B4-BE49-F238E27FC236}">
                <a16:creationId xmlns:a16="http://schemas.microsoft.com/office/drawing/2014/main" id="{CFD10A0C-B38D-CC2F-D8E7-6B3CC96FA3BF}"/>
              </a:ext>
            </a:extLst>
          </p:cNvPr>
          <p:cNvSpPr txBox="1"/>
          <p:nvPr/>
        </p:nvSpPr>
        <p:spPr>
          <a:xfrm>
            <a:off x="5276850" y="5463659"/>
            <a:ext cx="1135760" cy="369332"/>
          </a:xfrm>
          <a:prstGeom prst="rect">
            <a:avLst/>
          </a:prstGeom>
          <a:noFill/>
        </p:spPr>
        <p:txBody>
          <a:bodyPr wrap="none" rtlCol="0">
            <a:spAutoFit/>
          </a:bodyPr>
          <a:lstStyle/>
          <a:p>
            <a:r>
              <a:rPr lang="de-DE" u="sng" dirty="0">
                <a:solidFill>
                  <a:srgbClr val="002060"/>
                </a:solidFill>
              </a:rPr>
              <a:t>Play </a:t>
            </a:r>
            <a:r>
              <a:rPr lang="de-DE" u="sng" dirty="0" err="1">
                <a:solidFill>
                  <a:srgbClr val="002060"/>
                </a:solidFill>
              </a:rPr>
              <a:t>video</a:t>
            </a:r>
            <a:endParaRPr lang="de-DE" u="sng" dirty="0">
              <a:solidFill>
                <a:srgbClr val="002060"/>
              </a:solidFill>
            </a:endParaRPr>
          </a:p>
        </p:txBody>
      </p:sp>
    </p:spTree>
    <p:extLst>
      <p:ext uri="{BB962C8B-B14F-4D97-AF65-F5344CB8AC3E}">
        <p14:creationId xmlns:p14="http://schemas.microsoft.com/office/powerpoint/2010/main" val="26950941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5419AD2-8B96-CA4D-B8DF-A1F21E183DDB}"/>
              </a:ext>
            </a:extLst>
          </p:cNvPr>
          <p:cNvSpPr>
            <a:spLocks noGrp="1"/>
          </p:cNvSpPr>
          <p:nvPr>
            <p:ph type="title"/>
          </p:nvPr>
        </p:nvSpPr>
        <p:spPr/>
        <p:txBody>
          <a:bodyPr/>
          <a:lstStyle/>
          <a:p>
            <a:r>
              <a:rPr lang="de-DE" dirty="0"/>
              <a:t>Headline Blindtext</a:t>
            </a:r>
          </a:p>
        </p:txBody>
      </p:sp>
      <p:sp>
        <p:nvSpPr>
          <p:cNvPr id="3" name="Foliennummernplatzhalter 2">
            <a:extLst>
              <a:ext uri="{FF2B5EF4-FFF2-40B4-BE49-F238E27FC236}">
                <a16:creationId xmlns:a16="http://schemas.microsoft.com/office/drawing/2014/main" id="{661B81C7-D40E-CD47-812D-6117EA3908B7}"/>
              </a:ext>
            </a:extLst>
          </p:cNvPr>
          <p:cNvSpPr>
            <a:spLocks noGrp="1"/>
          </p:cNvSpPr>
          <p:nvPr>
            <p:ph type="sldNum" sz="quarter" idx="12"/>
          </p:nvPr>
        </p:nvSpPr>
        <p:spPr/>
        <p:txBody>
          <a:bodyPr/>
          <a:lstStyle/>
          <a:p>
            <a:fld id="{E87BE7E3-9592-A346-9B4C-6A97CF650FAA}" type="slidenum">
              <a:rPr lang="de-DE" smtClean="0"/>
              <a:t>3</a:t>
            </a:fld>
            <a:endParaRPr lang="de-DE" dirty="0"/>
          </a:p>
        </p:txBody>
      </p:sp>
      <p:sp>
        <p:nvSpPr>
          <p:cNvPr id="5" name="Datumsplatzhalter 4">
            <a:extLst>
              <a:ext uri="{FF2B5EF4-FFF2-40B4-BE49-F238E27FC236}">
                <a16:creationId xmlns:a16="http://schemas.microsoft.com/office/drawing/2014/main" id="{58DCB09A-DA80-5648-9E7D-E599899E721E}"/>
              </a:ext>
            </a:extLst>
          </p:cNvPr>
          <p:cNvSpPr>
            <a:spLocks noGrp="1"/>
          </p:cNvSpPr>
          <p:nvPr>
            <p:ph type="dt" sz="half" idx="10"/>
          </p:nvPr>
        </p:nvSpPr>
        <p:spPr/>
        <p:txBody>
          <a:bodyPr/>
          <a:lstStyle/>
          <a:p>
            <a:fld id="{72EE96C1-600F-AE49-AFAC-9D29F7E71D5F}" type="datetime1">
              <a:rPr lang="de-DE" smtClean="0"/>
              <a:pPr/>
              <a:t>08.11.2022</a:t>
            </a:fld>
            <a:endParaRPr lang="de-DE" dirty="0"/>
          </a:p>
        </p:txBody>
      </p:sp>
      <p:sp>
        <p:nvSpPr>
          <p:cNvPr id="6" name="Fußzeilenplatzhalter 5">
            <a:extLst>
              <a:ext uri="{FF2B5EF4-FFF2-40B4-BE49-F238E27FC236}">
                <a16:creationId xmlns:a16="http://schemas.microsoft.com/office/drawing/2014/main" id="{765E1406-AA86-1D42-8C6A-6E0B0CE66876}"/>
              </a:ext>
            </a:extLst>
          </p:cNvPr>
          <p:cNvSpPr>
            <a:spLocks noGrp="1"/>
          </p:cNvSpPr>
          <p:nvPr>
            <p:ph type="ftr" sz="quarter" idx="11"/>
          </p:nvPr>
        </p:nvSpPr>
        <p:spPr/>
        <p:txBody>
          <a:bodyPr/>
          <a:lstStyle/>
          <a:p>
            <a:r>
              <a:rPr lang="de-DE" dirty="0"/>
              <a:t>© ARGE</a:t>
            </a:r>
          </a:p>
        </p:txBody>
      </p:sp>
      <p:sp>
        <p:nvSpPr>
          <p:cNvPr id="10" name="Textfeld 9">
            <a:extLst>
              <a:ext uri="{FF2B5EF4-FFF2-40B4-BE49-F238E27FC236}">
                <a16:creationId xmlns:a16="http://schemas.microsoft.com/office/drawing/2014/main" id="{B21633B4-D19E-4789-AA2D-13B84D8362A9}"/>
              </a:ext>
            </a:extLst>
          </p:cNvPr>
          <p:cNvSpPr txBox="1"/>
          <p:nvPr/>
        </p:nvSpPr>
        <p:spPr>
          <a:xfrm>
            <a:off x="186321" y="2612676"/>
            <a:ext cx="7909930" cy="2696123"/>
          </a:xfrm>
          <a:prstGeom prst="rect">
            <a:avLst/>
          </a:prstGeom>
          <a:noFill/>
        </p:spPr>
        <p:txBody>
          <a:bodyPr wrap="square" rtlCol="0">
            <a:spAutoFit/>
          </a:bodyPr>
          <a:lstStyle/>
          <a:p>
            <a:pPr marL="800100" lvl="1" indent="-342900">
              <a:spcBef>
                <a:spcPct val="40000"/>
              </a:spcBef>
              <a:buFont typeface="Arial" panose="020B0604020202020204" pitchFamily="34" charset="0"/>
              <a:buChar char="•"/>
            </a:pPr>
            <a:r>
              <a:rPr lang="de-DE" dirty="0">
                <a:solidFill>
                  <a:srgbClr val="152C61"/>
                </a:solidFill>
              </a:rPr>
              <a:t>European master data of many brands under one address</a:t>
            </a:r>
          </a:p>
          <a:p>
            <a:pPr marL="800100" lvl="1" indent="-342900">
              <a:spcBef>
                <a:spcPct val="40000"/>
              </a:spcBef>
              <a:buFont typeface="Arial" panose="020B0604020202020204" pitchFamily="34" charset="0"/>
              <a:buChar char="•"/>
            </a:pPr>
            <a:r>
              <a:rPr lang="de-DE" dirty="0">
                <a:solidFill>
                  <a:srgbClr val="152C61"/>
                </a:solidFill>
              </a:rPr>
              <a:t>High quality data </a:t>
            </a:r>
          </a:p>
          <a:p>
            <a:pPr marL="1257300" lvl="2" indent="-342900">
              <a:spcBef>
                <a:spcPct val="40000"/>
              </a:spcBef>
              <a:buFont typeface="Arial" panose="020B0604020202020204" pitchFamily="34" charset="0"/>
              <a:buChar char="•"/>
            </a:pPr>
            <a:r>
              <a:rPr lang="en-US" dirty="0">
                <a:solidFill>
                  <a:srgbClr val="152C61"/>
                </a:solidFill>
              </a:rPr>
              <a:t>Reduction of data management efforts (quality instead of quantity)</a:t>
            </a:r>
            <a:endParaRPr lang="de-DE" dirty="0">
              <a:solidFill>
                <a:srgbClr val="152C61"/>
              </a:solidFill>
            </a:endParaRPr>
          </a:p>
          <a:p>
            <a:pPr marL="800100" lvl="1" indent="-342900">
              <a:spcBef>
                <a:spcPct val="40000"/>
              </a:spcBef>
              <a:buFont typeface="Arial" panose="020B0604020202020204" pitchFamily="34" charset="0"/>
              <a:buChar char="•"/>
            </a:pPr>
            <a:r>
              <a:rPr lang="en-US" dirty="0">
                <a:solidFill>
                  <a:srgbClr val="152C61"/>
                </a:solidFill>
              </a:rPr>
              <a:t>High degree of automation</a:t>
            </a:r>
          </a:p>
          <a:p>
            <a:pPr marL="1257300" lvl="2" indent="-342900">
              <a:spcBef>
                <a:spcPct val="40000"/>
              </a:spcBef>
              <a:buFont typeface="Arial" panose="020B0604020202020204" pitchFamily="34" charset="0"/>
              <a:buChar char="•"/>
            </a:pPr>
            <a:r>
              <a:rPr lang="en-US" dirty="0">
                <a:solidFill>
                  <a:srgbClr val="152C61"/>
                </a:solidFill>
              </a:rPr>
              <a:t>Reduction of bilateral interfaces and conversion</a:t>
            </a:r>
            <a:endParaRPr lang="de-DE" dirty="0">
              <a:solidFill>
                <a:srgbClr val="152C61"/>
              </a:solidFill>
            </a:endParaRPr>
          </a:p>
          <a:p>
            <a:pPr marL="800100" lvl="1" indent="-342900">
              <a:spcBef>
                <a:spcPct val="40000"/>
              </a:spcBef>
              <a:buFont typeface="Arial" panose="020B0604020202020204" pitchFamily="34" charset="0"/>
              <a:buChar char="•"/>
            </a:pPr>
            <a:r>
              <a:rPr lang="en-US" dirty="0">
                <a:solidFill>
                  <a:srgbClr val="152C61"/>
                </a:solidFill>
              </a:rPr>
              <a:t>Country-specific requirements included </a:t>
            </a:r>
            <a:endParaRPr lang="de-DE" dirty="0">
              <a:solidFill>
                <a:srgbClr val="152C61"/>
              </a:solidFill>
            </a:endParaRPr>
          </a:p>
          <a:p>
            <a:pPr marL="800100" lvl="1" indent="-342900">
              <a:spcBef>
                <a:spcPct val="40000"/>
              </a:spcBef>
              <a:buFont typeface="Arial" panose="020B0604020202020204" pitchFamily="34" charset="0"/>
              <a:buChar char="•"/>
            </a:pPr>
            <a:r>
              <a:rPr lang="de-DE" dirty="0">
                <a:solidFill>
                  <a:srgbClr val="152C61"/>
                </a:solidFill>
              </a:rPr>
              <a:t>Free of charge for customers and easy to use (modern and safe)</a:t>
            </a:r>
          </a:p>
        </p:txBody>
      </p:sp>
      <p:sp>
        <p:nvSpPr>
          <p:cNvPr id="11" name="Textfeld 10">
            <a:extLst>
              <a:ext uri="{FF2B5EF4-FFF2-40B4-BE49-F238E27FC236}">
                <a16:creationId xmlns:a16="http://schemas.microsoft.com/office/drawing/2014/main" id="{F44FFCFD-493F-4F17-97BD-BE0B5CA17ED4}"/>
              </a:ext>
            </a:extLst>
          </p:cNvPr>
          <p:cNvSpPr txBox="1"/>
          <p:nvPr/>
        </p:nvSpPr>
        <p:spPr>
          <a:xfrm>
            <a:off x="678183" y="1728000"/>
            <a:ext cx="6214778" cy="461665"/>
          </a:xfrm>
          <a:prstGeom prst="rect">
            <a:avLst/>
          </a:prstGeom>
          <a:solidFill>
            <a:schemeClr val="accent5"/>
          </a:solidFill>
        </p:spPr>
        <p:txBody>
          <a:bodyPr wrap="none" rtlCol="0">
            <a:spAutoFit/>
          </a:bodyPr>
          <a:lstStyle/>
          <a:p>
            <a:r>
              <a:rPr lang="de-DE" sz="2400" b="1" dirty="0">
                <a:solidFill>
                  <a:srgbClr val="152C61"/>
                </a:solidFill>
              </a:rPr>
              <a:t>5 GOOD REASONS FOR BUILDING-MASTERDATA</a:t>
            </a:r>
          </a:p>
        </p:txBody>
      </p:sp>
      <p:sp>
        <p:nvSpPr>
          <p:cNvPr id="33" name="Textfeld 32">
            <a:extLst>
              <a:ext uri="{FF2B5EF4-FFF2-40B4-BE49-F238E27FC236}">
                <a16:creationId xmlns:a16="http://schemas.microsoft.com/office/drawing/2014/main" id="{691D2505-1974-4B2F-95EA-61A07E064B80}"/>
              </a:ext>
            </a:extLst>
          </p:cNvPr>
          <p:cNvSpPr txBox="1"/>
          <p:nvPr/>
        </p:nvSpPr>
        <p:spPr>
          <a:xfrm>
            <a:off x="8547964" y="3306906"/>
            <a:ext cx="3322513" cy="338554"/>
          </a:xfrm>
          <a:prstGeom prst="rect">
            <a:avLst/>
          </a:prstGeom>
          <a:noFill/>
        </p:spPr>
        <p:txBody>
          <a:bodyPr wrap="none" rtlCol="0">
            <a:spAutoFit/>
          </a:bodyPr>
          <a:lstStyle/>
          <a:p>
            <a:r>
              <a:rPr lang="de-DE" sz="1600" b="1" dirty="0">
                <a:solidFill>
                  <a:schemeClr val="bg1"/>
                </a:solidFill>
              </a:rPr>
              <a:t>WWW.BUILDING-MASTERDATA.COM</a:t>
            </a:r>
          </a:p>
        </p:txBody>
      </p:sp>
      <p:pic>
        <p:nvPicPr>
          <p:cNvPr id="13" name="Grafik 12">
            <a:extLst>
              <a:ext uri="{FF2B5EF4-FFF2-40B4-BE49-F238E27FC236}">
                <a16:creationId xmlns:a16="http://schemas.microsoft.com/office/drawing/2014/main" id="{B8A89923-F642-4FDF-9F53-9C478D542887}"/>
              </a:ext>
            </a:extLst>
          </p:cNvPr>
          <p:cNvPicPr>
            <a:picLocks noChangeAspect="1"/>
          </p:cNvPicPr>
          <p:nvPr/>
        </p:nvPicPr>
        <p:blipFill>
          <a:blip r:embed="rId3"/>
          <a:stretch>
            <a:fillRect/>
          </a:stretch>
        </p:blipFill>
        <p:spPr>
          <a:xfrm>
            <a:off x="8612334" y="1609550"/>
            <a:ext cx="3357814" cy="2035910"/>
          </a:xfrm>
          <a:prstGeom prst="rect">
            <a:avLst/>
          </a:prstGeom>
        </p:spPr>
      </p:pic>
      <p:pic>
        <p:nvPicPr>
          <p:cNvPr id="15" name="Grafik 14">
            <a:extLst>
              <a:ext uri="{FF2B5EF4-FFF2-40B4-BE49-F238E27FC236}">
                <a16:creationId xmlns:a16="http://schemas.microsoft.com/office/drawing/2014/main" id="{6098A2F6-68E9-4F03-843D-B578569DD48D}"/>
              </a:ext>
            </a:extLst>
          </p:cNvPr>
          <p:cNvPicPr>
            <a:picLocks noChangeAspect="1"/>
          </p:cNvPicPr>
          <p:nvPr/>
        </p:nvPicPr>
        <p:blipFill>
          <a:blip r:embed="rId4"/>
          <a:stretch>
            <a:fillRect/>
          </a:stretch>
        </p:blipFill>
        <p:spPr>
          <a:xfrm>
            <a:off x="631776" y="5726711"/>
            <a:ext cx="580669" cy="538861"/>
          </a:xfrm>
          <a:prstGeom prst="rect">
            <a:avLst/>
          </a:prstGeom>
        </p:spPr>
      </p:pic>
      <p:sp>
        <p:nvSpPr>
          <p:cNvPr id="16" name="Textfeld 15">
            <a:extLst>
              <a:ext uri="{FF2B5EF4-FFF2-40B4-BE49-F238E27FC236}">
                <a16:creationId xmlns:a16="http://schemas.microsoft.com/office/drawing/2014/main" id="{31F7AEA9-72B9-4971-9AD0-B2E97877B22D}"/>
              </a:ext>
            </a:extLst>
          </p:cNvPr>
          <p:cNvSpPr txBox="1"/>
          <p:nvPr/>
        </p:nvSpPr>
        <p:spPr>
          <a:xfrm>
            <a:off x="1088619" y="5862024"/>
            <a:ext cx="7226705" cy="400110"/>
          </a:xfrm>
          <a:prstGeom prst="rect">
            <a:avLst/>
          </a:prstGeom>
          <a:noFill/>
        </p:spPr>
        <p:txBody>
          <a:bodyPr wrap="square" rtlCol="0">
            <a:spAutoFit/>
          </a:bodyPr>
          <a:lstStyle/>
          <a:p>
            <a:r>
              <a:rPr lang="en-US" sz="1000" dirty="0">
                <a:solidFill>
                  <a:srgbClr val="002060"/>
                </a:solidFill>
              </a:rPr>
              <a:t>The building master data guideline BMDG is a guideline for general master data in Europe. The BMDG identifies and defines data properties. It contains two sets of features: one common set for all markets as well as one set of country specific characteristics.</a:t>
            </a:r>
            <a:endParaRPr lang="de-DE" sz="1000" dirty="0">
              <a:solidFill>
                <a:srgbClr val="002060"/>
              </a:solidFill>
            </a:endParaRPr>
          </a:p>
        </p:txBody>
      </p:sp>
      <p:pic>
        <p:nvPicPr>
          <p:cNvPr id="7" name="Grafik 6">
            <a:extLst>
              <a:ext uri="{FF2B5EF4-FFF2-40B4-BE49-F238E27FC236}">
                <a16:creationId xmlns:a16="http://schemas.microsoft.com/office/drawing/2014/main" id="{F2040289-8DFF-1C47-126C-FAD4310757A8}"/>
              </a:ext>
            </a:extLst>
          </p:cNvPr>
          <p:cNvPicPr>
            <a:picLocks noChangeAspect="1"/>
          </p:cNvPicPr>
          <p:nvPr/>
        </p:nvPicPr>
        <p:blipFill>
          <a:blip r:embed="rId5"/>
          <a:stretch>
            <a:fillRect/>
          </a:stretch>
        </p:blipFill>
        <p:spPr>
          <a:xfrm>
            <a:off x="8763968" y="4755161"/>
            <a:ext cx="3428032" cy="1943100"/>
          </a:xfrm>
          <a:prstGeom prst="rect">
            <a:avLst/>
          </a:prstGeom>
        </p:spPr>
      </p:pic>
    </p:spTree>
    <p:extLst>
      <p:ext uri="{BB962C8B-B14F-4D97-AF65-F5344CB8AC3E}">
        <p14:creationId xmlns:p14="http://schemas.microsoft.com/office/powerpoint/2010/main" val="39705469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5419AD2-8B96-CA4D-B8DF-A1F21E183DDB}"/>
              </a:ext>
            </a:extLst>
          </p:cNvPr>
          <p:cNvSpPr>
            <a:spLocks noGrp="1"/>
          </p:cNvSpPr>
          <p:nvPr>
            <p:ph type="title"/>
          </p:nvPr>
        </p:nvSpPr>
        <p:spPr/>
        <p:txBody>
          <a:bodyPr/>
          <a:lstStyle/>
          <a:p>
            <a:r>
              <a:rPr lang="de-DE" dirty="0"/>
              <a:t>Headline Blindtext</a:t>
            </a:r>
          </a:p>
        </p:txBody>
      </p:sp>
      <p:sp>
        <p:nvSpPr>
          <p:cNvPr id="3" name="Foliennummernplatzhalter 2">
            <a:extLst>
              <a:ext uri="{FF2B5EF4-FFF2-40B4-BE49-F238E27FC236}">
                <a16:creationId xmlns:a16="http://schemas.microsoft.com/office/drawing/2014/main" id="{661B81C7-D40E-CD47-812D-6117EA3908B7}"/>
              </a:ext>
            </a:extLst>
          </p:cNvPr>
          <p:cNvSpPr>
            <a:spLocks noGrp="1"/>
          </p:cNvSpPr>
          <p:nvPr>
            <p:ph type="sldNum" sz="quarter" idx="12"/>
          </p:nvPr>
        </p:nvSpPr>
        <p:spPr/>
        <p:txBody>
          <a:bodyPr/>
          <a:lstStyle/>
          <a:p>
            <a:fld id="{E87BE7E3-9592-A346-9B4C-6A97CF650FAA}" type="slidenum">
              <a:rPr lang="de-DE" smtClean="0"/>
              <a:t>4</a:t>
            </a:fld>
            <a:endParaRPr lang="de-DE" dirty="0"/>
          </a:p>
        </p:txBody>
      </p:sp>
      <p:sp>
        <p:nvSpPr>
          <p:cNvPr id="5" name="Datumsplatzhalter 4">
            <a:extLst>
              <a:ext uri="{FF2B5EF4-FFF2-40B4-BE49-F238E27FC236}">
                <a16:creationId xmlns:a16="http://schemas.microsoft.com/office/drawing/2014/main" id="{58DCB09A-DA80-5648-9E7D-E599899E721E}"/>
              </a:ext>
            </a:extLst>
          </p:cNvPr>
          <p:cNvSpPr>
            <a:spLocks noGrp="1"/>
          </p:cNvSpPr>
          <p:nvPr>
            <p:ph type="dt" sz="half" idx="10"/>
          </p:nvPr>
        </p:nvSpPr>
        <p:spPr/>
        <p:txBody>
          <a:bodyPr/>
          <a:lstStyle/>
          <a:p>
            <a:fld id="{72EE96C1-600F-AE49-AFAC-9D29F7E71D5F}" type="datetime1">
              <a:rPr lang="de-DE" smtClean="0"/>
              <a:pPr/>
              <a:t>08.11.2022</a:t>
            </a:fld>
            <a:endParaRPr lang="de-DE" dirty="0"/>
          </a:p>
        </p:txBody>
      </p:sp>
      <p:sp>
        <p:nvSpPr>
          <p:cNvPr id="6" name="Fußzeilenplatzhalter 5">
            <a:extLst>
              <a:ext uri="{FF2B5EF4-FFF2-40B4-BE49-F238E27FC236}">
                <a16:creationId xmlns:a16="http://schemas.microsoft.com/office/drawing/2014/main" id="{765E1406-AA86-1D42-8C6A-6E0B0CE66876}"/>
              </a:ext>
            </a:extLst>
          </p:cNvPr>
          <p:cNvSpPr>
            <a:spLocks noGrp="1"/>
          </p:cNvSpPr>
          <p:nvPr>
            <p:ph type="ftr" sz="quarter" idx="11"/>
          </p:nvPr>
        </p:nvSpPr>
        <p:spPr/>
        <p:txBody>
          <a:bodyPr/>
          <a:lstStyle/>
          <a:p>
            <a:r>
              <a:rPr lang="de-DE" dirty="0"/>
              <a:t>© ARGE</a:t>
            </a:r>
          </a:p>
        </p:txBody>
      </p:sp>
      <p:sp>
        <p:nvSpPr>
          <p:cNvPr id="11" name="Textfeld 10">
            <a:extLst>
              <a:ext uri="{FF2B5EF4-FFF2-40B4-BE49-F238E27FC236}">
                <a16:creationId xmlns:a16="http://schemas.microsoft.com/office/drawing/2014/main" id="{F44FFCFD-493F-4F17-97BD-BE0B5CA17ED4}"/>
              </a:ext>
            </a:extLst>
          </p:cNvPr>
          <p:cNvSpPr txBox="1"/>
          <p:nvPr/>
        </p:nvSpPr>
        <p:spPr>
          <a:xfrm>
            <a:off x="676800" y="1728000"/>
            <a:ext cx="4353628" cy="461665"/>
          </a:xfrm>
          <a:prstGeom prst="rect">
            <a:avLst/>
          </a:prstGeom>
          <a:solidFill>
            <a:schemeClr val="accent5"/>
          </a:solidFill>
        </p:spPr>
        <p:txBody>
          <a:bodyPr wrap="none" rtlCol="0">
            <a:spAutoFit/>
          </a:bodyPr>
          <a:lstStyle/>
          <a:p>
            <a:r>
              <a:rPr lang="de-DE" sz="2400" b="1" dirty="0">
                <a:solidFill>
                  <a:srgbClr val="152C61"/>
                </a:solidFill>
              </a:rPr>
              <a:t>5 RELEVANT PIECES OF CONTENT</a:t>
            </a:r>
          </a:p>
        </p:txBody>
      </p:sp>
      <p:sp>
        <p:nvSpPr>
          <p:cNvPr id="13" name="Text Placeholder 4">
            <a:extLst>
              <a:ext uri="{FF2B5EF4-FFF2-40B4-BE49-F238E27FC236}">
                <a16:creationId xmlns:a16="http://schemas.microsoft.com/office/drawing/2014/main" id="{FB5E937C-7A37-4C47-BDC2-659089FDEA0F}"/>
              </a:ext>
            </a:extLst>
          </p:cNvPr>
          <p:cNvSpPr txBox="1">
            <a:spLocks/>
          </p:cNvSpPr>
          <p:nvPr/>
        </p:nvSpPr>
        <p:spPr bwMode="auto">
          <a:xfrm>
            <a:off x="223200" y="2929741"/>
            <a:ext cx="7330125" cy="2546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t"/>
          <a:lstStyle>
            <a:lvl1pPr marL="342900" indent="-342900">
              <a:spcBef>
                <a:spcPct val="20000"/>
              </a:spcBef>
              <a:buChar char="•"/>
              <a:defRPr>
                <a:solidFill>
                  <a:schemeClr val="tx1"/>
                </a:solidFill>
                <a:latin typeface="Verdana" charset="0"/>
                <a:ea typeface="ＭＳ Ｐゴシック" charset="-128"/>
              </a:defRPr>
            </a:lvl1pPr>
            <a:lvl2pPr marL="742950" indent="-285750">
              <a:spcBef>
                <a:spcPct val="20000"/>
              </a:spcBef>
              <a:buChar char="–"/>
              <a:defRPr>
                <a:solidFill>
                  <a:schemeClr val="tx1"/>
                </a:solidFill>
                <a:latin typeface="Verdana" charset="0"/>
                <a:ea typeface="ＭＳ Ｐゴシック" charset="-128"/>
              </a:defRPr>
            </a:lvl2pPr>
            <a:lvl3pPr marL="1143000" indent="-228600">
              <a:spcBef>
                <a:spcPct val="20000"/>
              </a:spcBef>
              <a:buChar char="•"/>
              <a:defRPr>
                <a:solidFill>
                  <a:schemeClr val="tx1"/>
                </a:solidFill>
                <a:latin typeface="Verdana" charset="0"/>
                <a:ea typeface="ＭＳ Ｐゴシック" charset="-128"/>
              </a:defRPr>
            </a:lvl3pPr>
            <a:lvl4pPr marL="1600200" indent="-228600">
              <a:spcBef>
                <a:spcPct val="20000"/>
              </a:spcBef>
              <a:buChar char="–"/>
              <a:defRPr>
                <a:solidFill>
                  <a:schemeClr val="tx1"/>
                </a:solidFill>
                <a:latin typeface="Verdana" charset="0"/>
                <a:ea typeface="ＭＳ Ｐゴシック" charset="-128"/>
              </a:defRPr>
            </a:lvl4pPr>
            <a:lvl5pPr marL="2057400" indent="-228600">
              <a:spcBef>
                <a:spcPct val="20000"/>
              </a:spcBef>
              <a:buChar char="»"/>
              <a:defRPr>
                <a:solidFill>
                  <a:schemeClr val="tx1"/>
                </a:solidFill>
                <a:latin typeface="Verdana" charset="0"/>
                <a:ea typeface="ＭＳ Ｐゴシック" charset="-128"/>
              </a:defRPr>
            </a:lvl5pPr>
            <a:lvl6pPr marL="2514600" indent="-228600" eaLnBrk="0" fontAlgn="base" hangingPunct="0">
              <a:spcBef>
                <a:spcPct val="20000"/>
              </a:spcBef>
              <a:spcAft>
                <a:spcPct val="0"/>
              </a:spcAft>
              <a:buChar char="»"/>
              <a:defRPr>
                <a:solidFill>
                  <a:schemeClr val="tx1"/>
                </a:solidFill>
                <a:latin typeface="Verdana" charset="0"/>
                <a:ea typeface="ＭＳ Ｐゴシック" charset="-128"/>
              </a:defRPr>
            </a:lvl6pPr>
            <a:lvl7pPr marL="2971800" indent="-228600" eaLnBrk="0" fontAlgn="base" hangingPunct="0">
              <a:spcBef>
                <a:spcPct val="20000"/>
              </a:spcBef>
              <a:spcAft>
                <a:spcPct val="0"/>
              </a:spcAft>
              <a:buChar char="»"/>
              <a:defRPr>
                <a:solidFill>
                  <a:schemeClr val="tx1"/>
                </a:solidFill>
                <a:latin typeface="Verdana" charset="0"/>
                <a:ea typeface="ＭＳ Ｐゴシック" charset="-128"/>
              </a:defRPr>
            </a:lvl7pPr>
            <a:lvl8pPr marL="3429000" indent="-228600" eaLnBrk="0" fontAlgn="base" hangingPunct="0">
              <a:spcBef>
                <a:spcPct val="20000"/>
              </a:spcBef>
              <a:spcAft>
                <a:spcPct val="0"/>
              </a:spcAft>
              <a:buChar char="»"/>
              <a:defRPr>
                <a:solidFill>
                  <a:schemeClr val="tx1"/>
                </a:solidFill>
                <a:latin typeface="Verdana" charset="0"/>
                <a:ea typeface="ＭＳ Ｐゴシック" charset="-128"/>
              </a:defRPr>
            </a:lvl8pPr>
            <a:lvl9pPr marL="3886200" indent="-228600" eaLnBrk="0" fontAlgn="base" hangingPunct="0">
              <a:spcBef>
                <a:spcPct val="20000"/>
              </a:spcBef>
              <a:spcAft>
                <a:spcPct val="0"/>
              </a:spcAft>
              <a:buChar char="»"/>
              <a:defRPr>
                <a:solidFill>
                  <a:schemeClr val="tx1"/>
                </a:solidFill>
                <a:latin typeface="Verdana" charset="0"/>
                <a:ea typeface="ＭＳ Ｐゴシック" charset="-128"/>
              </a:defRPr>
            </a:lvl9pPr>
          </a:lstStyle>
          <a:p>
            <a:pPr lvl="1">
              <a:spcBef>
                <a:spcPct val="40000"/>
              </a:spcBef>
              <a:buFont typeface="Arial" panose="020B0604020202020204" pitchFamily="34" charset="0"/>
              <a:buChar char="•"/>
            </a:pPr>
            <a:r>
              <a:rPr lang="de-DE" dirty="0">
                <a:solidFill>
                  <a:srgbClr val="152C61"/>
                </a:solidFill>
                <a:latin typeface="+mn-lt"/>
              </a:rPr>
              <a:t>High quality master data</a:t>
            </a:r>
          </a:p>
          <a:p>
            <a:pPr lvl="1">
              <a:spcBef>
                <a:spcPct val="40000"/>
              </a:spcBef>
              <a:buFont typeface="Arial" panose="020B0604020202020204" pitchFamily="34" charset="0"/>
              <a:buChar char="•"/>
            </a:pPr>
            <a:r>
              <a:rPr lang="de-DE" dirty="0">
                <a:solidFill>
                  <a:srgbClr val="152C61"/>
                </a:solidFill>
                <a:latin typeface="+mn-lt"/>
              </a:rPr>
              <a:t>Image data and documents</a:t>
            </a:r>
          </a:p>
          <a:p>
            <a:pPr lvl="1">
              <a:spcBef>
                <a:spcPct val="40000"/>
              </a:spcBef>
              <a:buFont typeface="Arial" panose="020B0604020202020204" pitchFamily="34" charset="0"/>
              <a:buChar char="•"/>
            </a:pPr>
            <a:r>
              <a:rPr lang="de-DE" dirty="0">
                <a:solidFill>
                  <a:srgbClr val="152C61"/>
                </a:solidFill>
                <a:latin typeface="+mn-lt"/>
                <a:ea typeface="Verdana" panose="020B0604030504040204" pitchFamily="34" charset="0"/>
                <a:cs typeface="Verdana" panose="020B0604030504040204" pitchFamily="34" charset="0"/>
              </a:rPr>
              <a:t>Product catalogues</a:t>
            </a:r>
          </a:p>
          <a:p>
            <a:pPr lvl="1">
              <a:spcBef>
                <a:spcPct val="40000"/>
              </a:spcBef>
              <a:buFont typeface="Arial" panose="020B0604020202020204" pitchFamily="34" charset="0"/>
              <a:buChar char="•"/>
            </a:pPr>
            <a:r>
              <a:rPr lang="de-DE" altLang="de-DE" noProof="1">
                <a:solidFill>
                  <a:srgbClr val="152C61"/>
                </a:solidFill>
                <a:latin typeface="+mn-lt"/>
                <a:ea typeface="Verdana" panose="020B0604030504040204" pitchFamily="34" charset="0"/>
                <a:cs typeface="Calibri"/>
              </a:rPr>
              <a:t>Country specific c</a:t>
            </a:r>
            <a:r>
              <a:rPr lang="de-DE" altLang="de-DE" noProof="1">
                <a:solidFill>
                  <a:schemeClr val="accent1"/>
                </a:solidFill>
                <a:latin typeface="+mn-lt"/>
                <a:ea typeface="+mn-ea"/>
                <a:cs typeface="Calibri"/>
              </a:rPr>
              <a:t>onversions and formats (FAB-DIS, Angaisa, 2ba)</a:t>
            </a:r>
          </a:p>
          <a:p>
            <a:pPr lvl="1">
              <a:spcBef>
                <a:spcPct val="40000"/>
              </a:spcBef>
              <a:buFont typeface="Arial" panose="020B0604020202020204" pitchFamily="34" charset="0"/>
              <a:buChar char="•"/>
            </a:pPr>
            <a:r>
              <a:rPr lang="de-DE" altLang="de-DE" noProof="1">
                <a:solidFill>
                  <a:schemeClr val="accent1"/>
                </a:solidFill>
                <a:latin typeface="+mn-lt"/>
                <a:ea typeface="+mn-ea"/>
                <a:cs typeface="Calibri"/>
              </a:rPr>
              <a:t>Oxomi PDF documents</a:t>
            </a:r>
          </a:p>
        </p:txBody>
      </p:sp>
      <p:sp>
        <p:nvSpPr>
          <p:cNvPr id="17" name="Textfeld 16">
            <a:extLst>
              <a:ext uri="{FF2B5EF4-FFF2-40B4-BE49-F238E27FC236}">
                <a16:creationId xmlns:a16="http://schemas.microsoft.com/office/drawing/2014/main" id="{CED9964F-F6F3-4CEB-8168-A119499D047E}"/>
              </a:ext>
            </a:extLst>
          </p:cNvPr>
          <p:cNvSpPr txBox="1"/>
          <p:nvPr/>
        </p:nvSpPr>
        <p:spPr>
          <a:xfrm>
            <a:off x="9046562" y="3267227"/>
            <a:ext cx="2823915" cy="338554"/>
          </a:xfrm>
          <a:prstGeom prst="rect">
            <a:avLst/>
          </a:prstGeom>
          <a:noFill/>
        </p:spPr>
        <p:txBody>
          <a:bodyPr wrap="none" rtlCol="0">
            <a:spAutoFit/>
          </a:bodyPr>
          <a:lstStyle/>
          <a:p>
            <a:r>
              <a:rPr lang="de-DE" sz="1600" b="1" dirty="0">
                <a:solidFill>
                  <a:schemeClr val="bg1"/>
                </a:solidFill>
              </a:rPr>
              <a:t>www.building-masterdata.com</a:t>
            </a:r>
          </a:p>
        </p:txBody>
      </p:sp>
      <p:sp>
        <p:nvSpPr>
          <p:cNvPr id="19" name="Textfeld 18">
            <a:extLst>
              <a:ext uri="{FF2B5EF4-FFF2-40B4-BE49-F238E27FC236}">
                <a16:creationId xmlns:a16="http://schemas.microsoft.com/office/drawing/2014/main" id="{BF26DA9E-FB3E-4890-B165-149324D0064A}"/>
              </a:ext>
            </a:extLst>
          </p:cNvPr>
          <p:cNvSpPr txBox="1"/>
          <p:nvPr/>
        </p:nvSpPr>
        <p:spPr>
          <a:xfrm>
            <a:off x="9046562" y="3267227"/>
            <a:ext cx="2823915" cy="338554"/>
          </a:xfrm>
          <a:prstGeom prst="rect">
            <a:avLst/>
          </a:prstGeom>
          <a:noFill/>
        </p:spPr>
        <p:txBody>
          <a:bodyPr wrap="none" rtlCol="0">
            <a:spAutoFit/>
          </a:bodyPr>
          <a:lstStyle/>
          <a:p>
            <a:r>
              <a:rPr lang="de-DE" sz="1600" b="1" dirty="0">
                <a:solidFill>
                  <a:schemeClr val="bg1"/>
                </a:solidFill>
              </a:rPr>
              <a:t>www.building-masterdata.com</a:t>
            </a:r>
          </a:p>
        </p:txBody>
      </p:sp>
      <p:pic>
        <p:nvPicPr>
          <p:cNvPr id="7" name="Grafik 6">
            <a:extLst>
              <a:ext uri="{FF2B5EF4-FFF2-40B4-BE49-F238E27FC236}">
                <a16:creationId xmlns:a16="http://schemas.microsoft.com/office/drawing/2014/main" id="{C553BDEB-965E-4D48-8607-CAF6BDA28025}"/>
              </a:ext>
            </a:extLst>
          </p:cNvPr>
          <p:cNvPicPr>
            <a:picLocks noChangeAspect="1"/>
          </p:cNvPicPr>
          <p:nvPr/>
        </p:nvPicPr>
        <p:blipFill>
          <a:blip r:embed="rId2"/>
          <a:stretch>
            <a:fillRect/>
          </a:stretch>
        </p:blipFill>
        <p:spPr>
          <a:xfrm>
            <a:off x="8584813" y="1628300"/>
            <a:ext cx="3285664" cy="1599248"/>
          </a:xfrm>
          <a:prstGeom prst="rect">
            <a:avLst/>
          </a:prstGeom>
        </p:spPr>
      </p:pic>
      <p:pic>
        <p:nvPicPr>
          <p:cNvPr id="14" name="Grafik 13">
            <a:extLst>
              <a:ext uri="{FF2B5EF4-FFF2-40B4-BE49-F238E27FC236}">
                <a16:creationId xmlns:a16="http://schemas.microsoft.com/office/drawing/2014/main" id="{A4E8E164-150C-4AE4-8579-9DA09FEB35E6}"/>
              </a:ext>
            </a:extLst>
          </p:cNvPr>
          <p:cNvPicPr>
            <a:picLocks noChangeAspect="1"/>
          </p:cNvPicPr>
          <p:nvPr/>
        </p:nvPicPr>
        <p:blipFill>
          <a:blip r:embed="rId3"/>
          <a:stretch>
            <a:fillRect/>
          </a:stretch>
        </p:blipFill>
        <p:spPr>
          <a:xfrm>
            <a:off x="631776" y="5726711"/>
            <a:ext cx="580669" cy="538861"/>
          </a:xfrm>
          <a:prstGeom prst="rect">
            <a:avLst/>
          </a:prstGeom>
        </p:spPr>
      </p:pic>
      <p:sp>
        <p:nvSpPr>
          <p:cNvPr id="15" name="Textfeld 14">
            <a:extLst>
              <a:ext uri="{FF2B5EF4-FFF2-40B4-BE49-F238E27FC236}">
                <a16:creationId xmlns:a16="http://schemas.microsoft.com/office/drawing/2014/main" id="{DA465058-0A3E-4ED1-BAAB-3861F3846F25}"/>
              </a:ext>
            </a:extLst>
          </p:cNvPr>
          <p:cNvSpPr txBox="1"/>
          <p:nvPr/>
        </p:nvSpPr>
        <p:spPr>
          <a:xfrm>
            <a:off x="1088620" y="5862024"/>
            <a:ext cx="7007630" cy="400110"/>
          </a:xfrm>
          <a:prstGeom prst="rect">
            <a:avLst/>
          </a:prstGeom>
          <a:noFill/>
        </p:spPr>
        <p:txBody>
          <a:bodyPr wrap="square" rtlCol="0">
            <a:spAutoFit/>
          </a:bodyPr>
          <a:lstStyle/>
          <a:p>
            <a:r>
              <a:rPr lang="en-US" sz="1000" dirty="0">
                <a:solidFill>
                  <a:srgbClr val="002060"/>
                </a:solidFill>
              </a:rPr>
              <a:t>Good product data is essential for your customers. These data is required in everyday business, e. g. for the preparation of offers, for planning and last but not least for sales.</a:t>
            </a:r>
            <a:endParaRPr lang="de-DE" sz="1000" dirty="0">
              <a:solidFill>
                <a:srgbClr val="002060"/>
              </a:solidFill>
            </a:endParaRPr>
          </a:p>
        </p:txBody>
      </p:sp>
      <p:sp>
        <p:nvSpPr>
          <p:cNvPr id="21" name="Textfeld 20">
            <a:extLst>
              <a:ext uri="{FF2B5EF4-FFF2-40B4-BE49-F238E27FC236}">
                <a16:creationId xmlns:a16="http://schemas.microsoft.com/office/drawing/2014/main" id="{0C11375C-2966-40B5-B60E-C602B89BEA0A}"/>
              </a:ext>
            </a:extLst>
          </p:cNvPr>
          <p:cNvSpPr txBox="1"/>
          <p:nvPr/>
        </p:nvSpPr>
        <p:spPr>
          <a:xfrm>
            <a:off x="8547964" y="3306906"/>
            <a:ext cx="3322513" cy="338554"/>
          </a:xfrm>
          <a:prstGeom prst="rect">
            <a:avLst/>
          </a:prstGeom>
          <a:noFill/>
        </p:spPr>
        <p:txBody>
          <a:bodyPr wrap="none" rtlCol="0">
            <a:spAutoFit/>
          </a:bodyPr>
          <a:lstStyle/>
          <a:p>
            <a:r>
              <a:rPr lang="de-DE" sz="1600" b="1" dirty="0">
                <a:solidFill>
                  <a:schemeClr val="bg1"/>
                </a:solidFill>
              </a:rPr>
              <a:t>WWW.BUILDING-MASTERDATA.COM</a:t>
            </a:r>
          </a:p>
        </p:txBody>
      </p:sp>
      <p:pic>
        <p:nvPicPr>
          <p:cNvPr id="8" name="Grafik 7">
            <a:extLst>
              <a:ext uri="{FF2B5EF4-FFF2-40B4-BE49-F238E27FC236}">
                <a16:creationId xmlns:a16="http://schemas.microsoft.com/office/drawing/2014/main" id="{C493DE27-9383-F5F1-035D-C3255846A82F}"/>
              </a:ext>
            </a:extLst>
          </p:cNvPr>
          <p:cNvPicPr>
            <a:picLocks noChangeAspect="1"/>
          </p:cNvPicPr>
          <p:nvPr/>
        </p:nvPicPr>
        <p:blipFill>
          <a:blip r:embed="rId4"/>
          <a:stretch>
            <a:fillRect/>
          </a:stretch>
        </p:blipFill>
        <p:spPr>
          <a:xfrm>
            <a:off x="8763968" y="4755161"/>
            <a:ext cx="3428032" cy="1943100"/>
          </a:xfrm>
          <a:prstGeom prst="rect">
            <a:avLst/>
          </a:prstGeom>
        </p:spPr>
      </p:pic>
    </p:spTree>
    <p:extLst>
      <p:ext uri="{BB962C8B-B14F-4D97-AF65-F5344CB8AC3E}">
        <p14:creationId xmlns:p14="http://schemas.microsoft.com/office/powerpoint/2010/main" val="5061481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5419AD2-8B96-CA4D-B8DF-A1F21E183DDB}"/>
              </a:ext>
            </a:extLst>
          </p:cNvPr>
          <p:cNvSpPr>
            <a:spLocks noGrp="1"/>
          </p:cNvSpPr>
          <p:nvPr>
            <p:ph type="title"/>
          </p:nvPr>
        </p:nvSpPr>
        <p:spPr/>
        <p:txBody>
          <a:bodyPr/>
          <a:lstStyle/>
          <a:p>
            <a:r>
              <a:rPr lang="de-DE" dirty="0"/>
              <a:t>Headline Blindtext</a:t>
            </a:r>
          </a:p>
        </p:txBody>
      </p:sp>
      <p:sp>
        <p:nvSpPr>
          <p:cNvPr id="3" name="Foliennummernplatzhalter 2">
            <a:extLst>
              <a:ext uri="{FF2B5EF4-FFF2-40B4-BE49-F238E27FC236}">
                <a16:creationId xmlns:a16="http://schemas.microsoft.com/office/drawing/2014/main" id="{661B81C7-D40E-CD47-812D-6117EA3908B7}"/>
              </a:ext>
            </a:extLst>
          </p:cNvPr>
          <p:cNvSpPr>
            <a:spLocks noGrp="1"/>
          </p:cNvSpPr>
          <p:nvPr>
            <p:ph type="sldNum" sz="quarter" idx="12"/>
          </p:nvPr>
        </p:nvSpPr>
        <p:spPr/>
        <p:txBody>
          <a:bodyPr/>
          <a:lstStyle/>
          <a:p>
            <a:fld id="{E87BE7E3-9592-A346-9B4C-6A97CF650FAA}" type="slidenum">
              <a:rPr lang="de-DE" smtClean="0"/>
              <a:t>5</a:t>
            </a:fld>
            <a:endParaRPr lang="de-DE" dirty="0"/>
          </a:p>
        </p:txBody>
      </p:sp>
      <p:sp>
        <p:nvSpPr>
          <p:cNvPr id="5" name="Datumsplatzhalter 4">
            <a:extLst>
              <a:ext uri="{FF2B5EF4-FFF2-40B4-BE49-F238E27FC236}">
                <a16:creationId xmlns:a16="http://schemas.microsoft.com/office/drawing/2014/main" id="{58DCB09A-DA80-5648-9E7D-E599899E721E}"/>
              </a:ext>
            </a:extLst>
          </p:cNvPr>
          <p:cNvSpPr>
            <a:spLocks noGrp="1"/>
          </p:cNvSpPr>
          <p:nvPr>
            <p:ph type="dt" sz="half" idx="10"/>
          </p:nvPr>
        </p:nvSpPr>
        <p:spPr/>
        <p:txBody>
          <a:bodyPr/>
          <a:lstStyle/>
          <a:p>
            <a:fld id="{72EE96C1-600F-AE49-AFAC-9D29F7E71D5F}" type="datetime1">
              <a:rPr lang="de-DE" smtClean="0"/>
              <a:pPr/>
              <a:t>08.11.2022</a:t>
            </a:fld>
            <a:endParaRPr lang="de-DE" dirty="0"/>
          </a:p>
        </p:txBody>
      </p:sp>
      <p:sp>
        <p:nvSpPr>
          <p:cNvPr id="6" name="Fußzeilenplatzhalter 5">
            <a:extLst>
              <a:ext uri="{FF2B5EF4-FFF2-40B4-BE49-F238E27FC236}">
                <a16:creationId xmlns:a16="http://schemas.microsoft.com/office/drawing/2014/main" id="{765E1406-AA86-1D42-8C6A-6E0B0CE66876}"/>
              </a:ext>
            </a:extLst>
          </p:cNvPr>
          <p:cNvSpPr>
            <a:spLocks noGrp="1"/>
          </p:cNvSpPr>
          <p:nvPr>
            <p:ph type="ftr" sz="quarter" idx="11"/>
          </p:nvPr>
        </p:nvSpPr>
        <p:spPr/>
        <p:txBody>
          <a:bodyPr/>
          <a:lstStyle/>
          <a:p>
            <a:r>
              <a:rPr lang="de-DE" dirty="0"/>
              <a:t>© ARGE</a:t>
            </a:r>
          </a:p>
        </p:txBody>
      </p:sp>
      <p:sp>
        <p:nvSpPr>
          <p:cNvPr id="11" name="Textfeld 10">
            <a:extLst>
              <a:ext uri="{FF2B5EF4-FFF2-40B4-BE49-F238E27FC236}">
                <a16:creationId xmlns:a16="http://schemas.microsoft.com/office/drawing/2014/main" id="{F44FFCFD-493F-4F17-97BD-BE0B5CA17ED4}"/>
              </a:ext>
            </a:extLst>
          </p:cNvPr>
          <p:cNvSpPr txBox="1"/>
          <p:nvPr/>
        </p:nvSpPr>
        <p:spPr>
          <a:xfrm>
            <a:off x="680400" y="1728000"/>
            <a:ext cx="5353517" cy="461665"/>
          </a:xfrm>
          <a:prstGeom prst="rect">
            <a:avLst/>
          </a:prstGeom>
          <a:solidFill>
            <a:schemeClr val="accent5"/>
          </a:solidFill>
        </p:spPr>
        <p:txBody>
          <a:bodyPr wrap="none" rtlCol="0">
            <a:spAutoFit/>
          </a:bodyPr>
          <a:lstStyle/>
          <a:p>
            <a:r>
              <a:rPr lang="de-DE" sz="2400" b="1" dirty="0">
                <a:solidFill>
                  <a:srgbClr val="152C61"/>
                </a:solidFill>
              </a:rPr>
              <a:t>5 STEPS TO USE BUILDING MASTERDATA</a:t>
            </a:r>
          </a:p>
        </p:txBody>
      </p:sp>
      <p:sp>
        <p:nvSpPr>
          <p:cNvPr id="13" name="Text Placeholder 4">
            <a:extLst>
              <a:ext uri="{FF2B5EF4-FFF2-40B4-BE49-F238E27FC236}">
                <a16:creationId xmlns:a16="http://schemas.microsoft.com/office/drawing/2014/main" id="{FB5E937C-7A37-4C47-BDC2-659089FDEA0F}"/>
              </a:ext>
            </a:extLst>
          </p:cNvPr>
          <p:cNvSpPr txBox="1">
            <a:spLocks/>
          </p:cNvSpPr>
          <p:nvPr/>
        </p:nvSpPr>
        <p:spPr bwMode="auto">
          <a:xfrm>
            <a:off x="223199" y="2639016"/>
            <a:ext cx="8453493" cy="2669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t"/>
          <a:lstStyle>
            <a:lvl1pPr marL="342900" indent="-342900">
              <a:spcBef>
                <a:spcPct val="20000"/>
              </a:spcBef>
              <a:buChar char="•"/>
              <a:defRPr>
                <a:solidFill>
                  <a:schemeClr val="tx1"/>
                </a:solidFill>
                <a:latin typeface="Verdana" charset="0"/>
                <a:ea typeface="ＭＳ Ｐゴシック" charset="-128"/>
              </a:defRPr>
            </a:lvl1pPr>
            <a:lvl2pPr marL="742950" indent="-285750">
              <a:spcBef>
                <a:spcPct val="20000"/>
              </a:spcBef>
              <a:buChar char="–"/>
              <a:defRPr>
                <a:solidFill>
                  <a:schemeClr val="tx1"/>
                </a:solidFill>
                <a:latin typeface="Verdana" charset="0"/>
                <a:ea typeface="ＭＳ Ｐゴシック" charset="-128"/>
              </a:defRPr>
            </a:lvl2pPr>
            <a:lvl3pPr marL="1143000" indent="-228600">
              <a:spcBef>
                <a:spcPct val="20000"/>
              </a:spcBef>
              <a:buChar char="•"/>
              <a:defRPr>
                <a:solidFill>
                  <a:schemeClr val="tx1"/>
                </a:solidFill>
                <a:latin typeface="Verdana" charset="0"/>
                <a:ea typeface="ＭＳ Ｐゴシック" charset="-128"/>
              </a:defRPr>
            </a:lvl3pPr>
            <a:lvl4pPr marL="1600200" indent="-228600">
              <a:spcBef>
                <a:spcPct val="20000"/>
              </a:spcBef>
              <a:buChar char="–"/>
              <a:defRPr>
                <a:solidFill>
                  <a:schemeClr val="tx1"/>
                </a:solidFill>
                <a:latin typeface="Verdana" charset="0"/>
                <a:ea typeface="ＭＳ Ｐゴシック" charset="-128"/>
              </a:defRPr>
            </a:lvl4pPr>
            <a:lvl5pPr marL="2057400" indent="-228600">
              <a:spcBef>
                <a:spcPct val="20000"/>
              </a:spcBef>
              <a:buChar char="»"/>
              <a:defRPr>
                <a:solidFill>
                  <a:schemeClr val="tx1"/>
                </a:solidFill>
                <a:latin typeface="Verdana" charset="0"/>
                <a:ea typeface="ＭＳ Ｐゴシック" charset="-128"/>
              </a:defRPr>
            </a:lvl5pPr>
            <a:lvl6pPr marL="2514600" indent="-228600" eaLnBrk="0" fontAlgn="base" hangingPunct="0">
              <a:spcBef>
                <a:spcPct val="20000"/>
              </a:spcBef>
              <a:spcAft>
                <a:spcPct val="0"/>
              </a:spcAft>
              <a:buChar char="»"/>
              <a:defRPr>
                <a:solidFill>
                  <a:schemeClr val="tx1"/>
                </a:solidFill>
                <a:latin typeface="Verdana" charset="0"/>
                <a:ea typeface="ＭＳ Ｐゴシック" charset="-128"/>
              </a:defRPr>
            </a:lvl6pPr>
            <a:lvl7pPr marL="2971800" indent="-228600" eaLnBrk="0" fontAlgn="base" hangingPunct="0">
              <a:spcBef>
                <a:spcPct val="20000"/>
              </a:spcBef>
              <a:spcAft>
                <a:spcPct val="0"/>
              </a:spcAft>
              <a:buChar char="»"/>
              <a:defRPr>
                <a:solidFill>
                  <a:schemeClr val="tx1"/>
                </a:solidFill>
                <a:latin typeface="Verdana" charset="0"/>
                <a:ea typeface="ＭＳ Ｐゴシック" charset="-128"/>
              </a:defRPr>
            </a:lvl7pPr>
            <a:lvl8pPr marL="3429000" indent="-228600" eaLnBrk="0" fontAlgn="base" hangingPunct="0">
              <a:spcBef>
                <a:spcPct val="20000"/>
              </a:spcBef>
              <a:spcAft>
                <a:spcPct val="0"/>
              </a:spcAft>
              <a:buChar char="»"/>
              <a:defRPr>
                <a:solidFill>
                  <a:schemeClr val="tx1"/>
                </a:solidFill>
                <a:latin typeface="Verdana" charset="0"/>
                <a:ea typeface="ＭＳ Ｐゴシック" charset="-128"/>
              </a:defRPr>
            </a:lvl8pPr>
            <a:lvl9pPr marL="3886200" indent="-228600" eaLnBrk="0" fontAlgn="base" hangingPunct="0">
              <a:spcBef>
                <a:spcPct val="20000"/>
              </a:spcBef>
              <a:spcAft>
                <a:spcPct val="0"/>
              </a:spcAft>
              <a:buChar char="»"/>
              <a:defRPr>
                <a:solidFill>
                  <a:schemeClr val="tx1"/>
                </a:solidFill>
                <a:latin typeface="Verdana" charset="0"/>
                <a:ea typeface="ＭＳ Ｐゴシック" charset="-128"/>
              </a:defRPr>
            </a:lvl9pPr>
          </a:lstStyle>
          <a:p>
            <a:pPr marL="706438" lvl="1" indent="-342900">
              <a:spcBef>
                <a:spcPts val="2000"/>
              </a:spcBef>
              <a:buFont typeface="Arial" panose="020B0604020202020204" pitchFamily="34" charset="0"/>
              <a:buChar char="•"/>
            </a:pPr>
            <a:r>
              <a:rPr lang="de-DE" altLang="de-DE" noProof="1">
                <a:solidFill>
                  <a:srgbClr val="002060"/>
                </a:solidFill>
                <a:latin typeface="+mn-lt"/>
                <a:ea typeface="+mn-ea"/>
                <a:cs typeface="Calibri"/>
              </a:rPr>
              <a:t>Visit </a:t>
            </a:r>
            <a:r>
              <a:rPr lang="de-DE" altLang="de-DE" noProof="1">
                <a:solidFill>
                  <a:srgbClr val="002060"/>
                </a:solidFill>
                <a:latin typeface="+mn-lt"/>
                <a:ea typeface="+mn-ea"/>
                <a:cs typeface="Calibri"/>
                <a:hlinkClick r:id="rId2">
                  <a:extLst>
                    <a:ext uri="{A12FA001-AC4F-418D-AE19-62706E023703}">
                      <ahyp:hlinkClr xmlns:ahyp="http://schemas.microsoft.com/office/drawing/2018/hyperlinkcolor" val="tx"/>
                    </a:ext>
                  </a:extLst>
                </a:hlinkClick>
              </a:rPr>
              <a:t>WWW.BUILDING-MASTERDATA.COM</a:t>
            </a:r>
            <a:endParaRPr lang="de-DE" altLang="de-DE" noProof="1">
              <a:solidFill>
                <a:srgbClr val="002060"/>
              </a:solidFill>
              <a:latin typeface="+mn-lt"/>
              <a:ea typeface="+mn-ea"/>
              <a:cs typeface="Calibri"/>
            </a:endParaRPr>
          </a:p>
          <a:p>
            <a:pPr marL="706438" lvl="1" indent="-342900">
              <a:spcBef>
                <a:spcPts val="2000"/>
              </a:spcBef>
              <a:buFont typeface="Arial" panose="020B0604020202020204" pitchFamily="34" charset="0"/>
              <a:buChar char="•"/>
            </a:pPr>
            <a:r>
              <a:rPr lang="de-DE" altLang="de-DE" noProof="1">
                <a:solidFill>
                  <a:srgbClr val="002060"/>
                </a:solidFill>
                <a:latin typeface="+mn-lt"/>
                <a:ea typeface="+mn-ea"/>
                <a:cs typeface="Calibri"/>
              </a:rPr>
              <a:t>Choose your country</a:t>
            </a:r>
          </a:p>
          <a:p>
            <a:pPr marL="706438" lvl="1" indent="-342900">
              <a:spcBef>
                <a:spcPts val="2000"/>
              </a:spcBef>
              <a:buFont typeface="Arial" panose="020B0604020202020204" pitchFamily="34" charset="0"/>
              <a:buChar char="•"/>
            </a:pPr>
            <a:r>
              <a:rPr lang="de-DE" altLang="de-DE" noProof="1">
                <a:solidFill>
                  <a:srgbClr val="002060"/>
                </a:solidFill>
                <a:latin typeface="+mn-lt"/>
                <a:ea typeface="+mn-ea"/>
                <a:cs typeface="Calibri"/>
              </a:rPr>
              <a:t>Register with </a:t>
            </a:r>
            <a:r>
              <a:rPr lang="de-DE" altLang="de-DE" noProof="1">
                <a:solidFill>
                  <a:srgbClr val="002060"/>
                </a:solidFill>
                <a:latin typeface="+mn-lt"/>
                <a:ea typeface="ＭＳ Ｐゴシック"/>
                <a:cs typeface="Calibri"/>
              </a:rPr>
              <a:t>user name and password</a:t>
            </a:r>
          </a:p>
          <a:p>
            <a:pPr marL="706438" lvl="1" indent="-342900">
              <a:spcBef>
                <a:spcPts val="2000"/>
              </a:spcBef>
              <a:buFont typeface="Arial" panose="020B0604020202020204" pitchFamily="34" charset="0"/>
              <a:buChar char="•"/>
            </a:pPr>
            <a:r>
              <a:rPr lang="de-DE" altLang="de-DE" noProof="1">
                <a:solidFill>
                  <a:srgbClr val="002060"/>
                </a:solidFill>
                <a:latin typeface="+mn-lt"/>
                <a:ea typeface="ＭＳ Ｐゴシック"/>
                <a:cs typeface="Calibri"/>
              </a:rPr>
              <a:t>Request partnerships to your industry partners</a:t>
            </a:r>
          </a:p>
          <a:p>
            <a:pPr marL="706438" lvl="1" indent="-342900">
              <a:spcBef>
                <a:spcPts val="2000"/>
              </a:spcBef>
              <a:buFont typeface="Arial" panose="020B0604020202020204" pitchFamily="34" charset="0"/>
              <a:buChar char="•"/>
            </a:pPr>
            <a:r>
              <a:rPr lang="de-DE" altLang="de-DE" noProof="1">
                <a:solidFill>
                  <a:srgbClr val="002060"/>
                </a:solidFill>
                <a:latin typeface="+mn-lt"/>
                <a:ea typeface="ＭＳ Ｐゴシック"/>
                <a:cs typeface="Calibri"/>
              </a:rPr>
              <a:t>Start your downloads</a:t>
            </a:r>
          </a:p>
          <a:p>
            <a:pPr marL="706438" lvl="1" indent="-342900">
              <a:spcBef>
                <a:spcPts val="2000"/>
              </a:spcBef>
              <a:buFont typeface="Arial" panose="020B0604020202020204" pitchFamily="34" charset="0"/>
              <a:buChar char="•"/>
            </a:pPr>
            <a:endParaRPr lang="de-DE" altLang="de-DE" noProof="1">
              <a:solidFill>
                <a:srgbClr val="002060"/>
              </a:solidFill>
              <a:latin typeface="+mn-lt"/>
              <a:ea typeface="ＭＳ Ｐゴシック"/>
              <a:cs typeface="Calibri"/>
            </a:endParaRPr>
          </a:p>
        </p:txBody>
      </p:sp>
      <p:sp>
        <p:nvSpPr>
          <p:cNvPr id="16" name="Textfeld 15">
            <a:extLst>
              <a:ext uri="{FF2B5EF4-FFF2-40B4-BE49-F238E27FC236}">
                <a16:creationId xmlns:a16="http://schemas.microsoft.com/office/drawing/2014/main" id="{F8ACB0C8-FDE7-4ED4-9221-6B348A874139}"/>
              </a:ext>
            </a:extLst>
          </p:cNvPr>
          <p:cNvSpPr txBox="1"/>
          <p:nvPr/>
        </p:nvSpPr>
        <p:spPr>
          <a:xfrm>
            <a:off x="9046562" y="3267227"/>
            <a:ext cx="2823915" cy="338554"/>
          </a:xfrm>
          <a:prstGeom prst="rect">
            <a:avLst/>
          </a:prstGeom>
          <a:noFill/>
        </p:spPr>
        <p:txBody>
          <a:bodyPr wrap="none" rtlCol="0">
            <a:spAutoFit/>
          </a:bodyPr>
          <a:lstStyle/>
          <a:p>
            <a:r>
              <a:rPr lang="de-DE" sz="1600" b="1" dirty="0">
                <a:solidFill>
                  <a:schemeClr val="bg1"/>
                </a:solidFill>
              </a:rPr>
              <a:t>www.building-masterdata.com</a:t>
            </a:r>
          </a:p>
        </p:txBody>
      </p:sp>
      <p:sp>
        <p:nvSpPr>
          <p:cNvPr id="18" name="Textfeld 17">
            <a:extLst>
              <a:ext uri="{FF2B5EF4-FFF2-40B4-BE49-F238E27FC236}">
                <a16:creationId xmlns:a16="http://schemas.microsoft.com/office/drawing/2014/main" id="{FF7870BC-6A0A-4260-A868-ABC3215B64B0}"/>
              </a:ext>
            </a:extLst>
          </p:cNvPr>
          <p:cNvSpPr txBox="1"/>
          <p:nvPr/>
        </p:nvSpPr>
        <p:spPr>
          <a:xfrm>
            <a:off x="9046562" y="3267227"/>
            <a:ext cx="2823915" cy="338554"/>
          </a:xfrm>
          <a:prstGeom prst="rect">
            <a:avLst/>
          </a:prstGeom>
          <a:noFill/>
        </p:spPr>
        <p:txBody>
          <a:bodyPr wrap="none" rtlCol="0">
            <a:spAutoFit/>
          </a:bodyPr>
          <a:lstStyle/>
          <a:p>
            <a:r>
              <a:rPr lang="de-DE" sz="1600" b="1" dirty="0">
                <a:solidFill>
                  <a:schemeClr val="bg1"/>
                </a:solidFill>
              </a:rPr>
              <a:t>www.building-masterdata.com</a:t>
            </a:r>
          </a:p>
        </p:txBody>
      </p:sp>
      <p:pic>
        <p:nvPicPr>
          <p:cNvPr id="7" name="Grafik 6">
            <a:extLst>
              <a:ext uri="{FF2B5EF4-FFF2-40B4-BE49-F238E27FC236}">
                <a16:creationId xmlns:a16="http://schemas.microsoft.com/office/drawing/2014/main" id="{768568B2-97C7-4652-BE1A-DE20B41B9FEB}"/>
              </a:ext>
            </a:extLst>
          </p:cNvPr>
          <p:cNvPicPr>
            <a:picLocks noChangeAspect="1"/>
          </p:cNvPicPr>
          <p:nvPr/>
        </p:nvPicPr>
        <p:blipFill>
          <a:blip r:embed="rId3"/>
          <a:stretch>
            <a:fillRect/>
          </a:stretch>
        </p:blipFill>
        <p:spPr>
          <a:xfrm>
            <a:off x="8528524" y="1696328"/>
            <a:ext cx="3361392" cy="2153607"/>
          </a:xfrm>
          <a:prstGeom prst="rect">
            <a:avLst/>
          </a:prstGeom>
        </p:spPr>
      </p:pic>
      <p:pic>
        <p:nvPicPr>
          <p:cNvPr id="14" name="Grafik 13">
            <a:extLst>
              <a:ext uri="{FF2B5EF4-FFF2-40B4-BE49-F238E27FC236}">
                <a16:creationId xmlns:a16="http://schemas.microsoft.com/office/drawing/2014/main" id="{AF11F52F-36EF-4652-B0F4-BC1DEEFB2262}"/>
              </a:ext>
            </a:extLst>
          </p:cNvPr>
          <p:cNvPicPr>
            <a:picLocks noChangeAspect="1"/>
          </p:cNvPicPr>
          <p:nvPr/>
        </p:nvPicPr>
        <p:blipFill>
          <a:blip r:embed="rId4"/>
          <a:stretch>
            <a:fillRect/>
          </a:stretch>
        </p:blipFill>
        <p:spPr>
          <a:xfrm>
            <a:off x="631776" y="5726711"/>
            <a:ext cx="580669" cy="538861"/>
          </a:xfrm>
          <a:prstGeom prst="rect">
            <a:avLst/>
          </a:prstGeom>
        </p:spPr>
      </p:pic>
      <p:sp>
        <p:nvSpPr>
          <p:cNvPr id="15" name="Textfeld 14">
            <a:extLst>
              <a:ext uri="{FF2B5EF4-FFF2-40B4-BE49-F238E27FC236}">
                <a16:creationId xmlns:a16="http://schemas.microsoft.com/office/drawing/2014/main" id="{ABE62DDC-4FF0-42E8-BE8C-4BBD30E523D0}"/>
              </a:ext>
            </a:extLst>
          </p:cNvPr>
          <p:cNvSpPr txBox="1"/>
          <p:nvPr/>
        </p:nvSpPr>
        <p:spPr>
          <a:xfrm>
            <a:off x="1088620" y="5873030"/>
            <a:ext cx="7121930" cy="246221"/>
          </a:xfrm>
          <a:prstGeom prst="rect">
            <a:avLst/>
          </a:prstGeom>
          <a:noFill/>
        </p:spPr>
        <p:txBody>
          <a:bodyPr wrap="square" rtlCol="0">
            <a:spAutoFit/>
          </a:bodyPr>
          <a:lstStyle/>
          <a:p>
            <a:r>
              <a:rPr lang="en-US" sz="1000" dirty="0">
                <a:solidFill>
                  <a:srgbClr val="002060"/>
                </a:solidFill>
              </a:rPr>
              <a:t>Registration and use of </a:t>
            </a:r>
            <a:r>
              <a:rPr lang="en-US" sz="1000" dirty="0">
                <a:solidFill>
                  <a:srgbClr val="002060"/>
                </a:solidFill>
                <a:hlinkClick r:id="rId2">
                  <a:extLst>
                    <a:ext uri="{A12FA001-AC4F-418D-AE19-62706E023703}">
                      <ahyp:hlinkClr xmlns:ahyp="http://schemas.microsoft.com/office/drawing/2018/hyperlinkcolor" val="tx"/>
                    </a:ext>
                  </a:extLst>
                </a:hlinkClick>
              </a:rPr>
              <a:t>BUILDING-MASTERDATA.COM </a:t>
            </a:r>
            <a:r>
              <a:rPr lang="en-US" sz="1000" dirty="0">
                <a:solidFill>
                  <a:srgbClr val="002060"/>
                </a:solidFill>
              </a:rPr>
              <a:t>is quite simple. And what ist more: it is free of charge and advertising.</a:t>
            </a:r>
            <a:endParaRPr lang="de-DE" sz="1000" dirty="0">
              <a:solidFill>
                <a:srgbClr val="002060"/>
              </a:solidFill>
            </a:endParaRPr>
          </a:p>
        </p:txBody>
      </p:sp>
      <p:sp>
        <p:nvSpPr>
          <p:cNvPr id="21" name="Textfeld 20">
            <a:extLst>
              <a:ext uri="{FF2B5EF4-FFF2-40B4-BE49-F238E27FC236}">
                <a16:creationId xmlns:a16="http://schemas.microsoft.com/office/drawing/2014/main" id="{8DF89D48-CBB3-4700-B5A3-233EB4D92963}"/>
              </a:ext>
            </a:extLst>
          </p:cNvPr>
          <p:cNvSpPr txBox="1"/>
          <p:nvPr/>
        </p:nvSpPr>
        <p:spPr>
          <a:xfrm>
            <a:off x="8547964" y="3306906"/>
            <a:ext cx="3322513" cy="338554"/>
          </a:xfrm>
          <a:prstGeom prst="rect">
            <a:avLst/>
          </a:prstGeom>
          <a:noFill/>
        </p:spPr>
        <p:txBody>
          <a:bodyPr wrap="none" rtlCol="0">
            <a:spAutoFit/>
          </a:bodyPr>
          <a:lstStyle/>
          <a:p>
            <a:r>
              <a:rPr lang="de-DE" sz="1600" b="1" dirty="0">
                <a:solidFill>
                  <a:schemeClr val="bg1"/>
                </a:solidFill>
              </a:rPr>
              <a:t>WWW.BUILDING-MASTERDATA.COM</a:t>
            </a:r>
          </a:p>
        </p:txBody>
      </p:sp>
      <p:pic>
        <p:nvPicPr>
          <p:cNvPr id="4" name="Grafik 3">
            <a:extLst>
              <a:ext uri="{FF2B5EF4-FFF2-40B4-BE49-F238E27FC236}">
                <a16:creationId xmlns:a16="http://schemas.microsoft.com/office/drawing/2014/main" id="{8DA5C7C3-472A-33A3-2B71-FF3E1C32DF8D}"/>
              </a:ext>
            </a:extLst>
          </p:cNvPr>
          <p:cNvPicPr>
            <a:picLocks noChangeAspect="1"/>
          </p:cNvPicPr>
          <p:nvPr/>
        </p:nvPicPr>
        <p:blipFill>
          <a:blip r:embed="rId5"/>
          <a:stretch>
            <a:fillRect/>
          </a:stretch>
        </p:blipFill>
        <p:spPr>
          <a:xfrm>
            <a:off x="8763968" y="4755161"/>
            <a:ext cx="3428032" cy="1943100"/>
          </a:xfrm>
          <a:prstGeom prst="rect">
            <a:avLst/>
          </a:prstGeom>
        </p:spPr>
      </p:pic>
    </p:spTree>
    <p:extLst>
      <p:ext uri="{BB962C8B-B14F-4D97-AF65-F5344CB8AC3E}">
        <p14:creationId xmlns:p14="http://schemas.microsoft.com/office/powerpoint/2010/main" val="36040387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5419AD2-8B96-CA4D-B8DF-A1F21E183DDB}"/>
              </a:ext>
            </a:extLst>
          </p:cNvPr>
          <p:cNvSpPr>
            <a:spLocks noGrp="1"/>
          </p:cNvSpPr>
          <p:nvPr>
            <p:ph type="title"/>
          </p:nvPr>
        </p:nvSpPr>
        <p:spPr/>
        <p:txBody>
          <a:bodyPr/>
          <a:lstStyle/>
          <a:p>
            <a:r>
              <a:rPr lang="de-DE" dirty="0"/>
              <a:t>Headline Blindtext</a:t>
            </a:r>
          </a:p>
        </p:txBody>
      </p:sp>
      <p:sp>
        <p:nvSpPr>
          <p:cNvPr id="3" name="Foliennummernplatzhalter 2">
            <a:extLst>
              <a:ext uri="{FF2B5EF4-FFF2-40B4-BE49-F238E27FC236}">
                <a16:creationId xmlns:a16="http://schemas.microsoft.com/office/drawing/2014/main" id="{661B81C7-D40E-CD47-812D-6117EA3908B7}"/>
              </a:ext>
            </a:extLst>
          </p:cNvPr>
          <p:cNvSpPr>
            <a:spLocks noGrp="1"/>
          </p:cNvSpPr>
          <p:nvPr>
            <p:ph type="sldNum" sz="quarter" idx="12"/>
          </p:nvPr>
        </p:nvSpPr>
        <p:spPr/>
        <p:txBody>
          <a:bodyPr/>
          <a:lstStyle/>
          <a:p>
            <a:fld id="{E87BE7E3-9592-A346-9B4C-6A97CF650FAA}" type="slidenum">
              <a:rPr lang="de-DE" smtClean="0"/>
              <a:t>6</a:t>
            </a:fld>
            <a:endParaRPr lang="de-DE" dirty="0"/>
          </a:p>
        </p:txBody>
      </p:sp>
      <p:sp>
        <p:nvSpPr>
          <p:cNvPr id="5" name="Datumsplatzhalter 4">
            <a:extLst>
              <a:ext uri="{FF2B5EF4-FFF2-40B4-BE49-F238E27FC236}">
                <a16:creationId xmlns:a16="http://schemas.microsoft.com/office/drawing/2014/main" id="{58DCB09A-DA80-5648-9E7D-E599899E721E}"/>
              </a:ext>
            </a:extLst>
          </p:cNvPr>
          <p:cNvSpPr>
            <a:spLocks noGrp="1"/>
          </p:cNvSpPr>
          <p:nvPr>
            <p:ph type="dt" sz="half" idx="10"/>
          </p:nvPr>
        </p:nvSpPr>
        <p:spPr/>
        <p:txBody>
          <a:bodyPr/>
          <a:lstStyle/>
          <a:p>
            <a:fld id="{72EE96C1-600F-AE49-AFAC-9D29F7E71D5F}" type="datetime1">
              <a:rPr lang="de-DE" smtClean="0"/>
              <a:pPr/>
              <a:t>08.11.2022</a:t>
            </a:fld>
            <a:endParaRPr lang="de-DE" dirty="0"/>
          </a:p>
        </p:txBody>
      </p:sp>
      <p:sp>
        <p:nvSpPr>
          <p:cNvPr id="6" name="Fußzeilenplatzhalter 5">
            <a:extLst>
              <a:ext uri="{FF2B5EF4-FFF2-40B4-BE49-F238E27FC236}">
                <a16:creationId xmlns:a16="http://schemas.microsoft.com/office/drawing/2014/main" id="{765E1406-AA86-1D42-8C6A-6E0B0CE66876}"/>
              </a:ext>
            </a:extLst>
          </p:cNvPr>
          <p:cNvSpPr>
            <a:spLocks noGrp="1"/>
          </p:cNvSpPr>
          <p:nvPr>
            <p:ph type="ftr" sz="quarter" idx="11"/>
          </p:nvPr>
        </p:nvSpPr>
        <p:spPr/>
        <p:txBody>
          <a:bodyPr/>
          <a:lstStyle/>
          <a:p>
            <a:r>
              <a:rPr lang="de-DE" dirty="0"/>
              <a:t>© ARGE</a:t>
            </a:r>
          </a:p>
        </p:txBody>
      </p:sp>
      <p:sp>
        <p:nvSpPr>
          <p:cNvPr id="11" name="Textfeld 10">
            <a:extLst>
              <a:ext uri="{FF2B5EF4-FFF2-40B4-BE49-F238E27FC236}">
                <a16:creationId xmlns:a16="http://schemas.microsoft.com/office/drawing/2014/main" id="{F44FFCFD-493F-4F17-97BD-BE0B5CA17ED4}"/>
              </a:ext>
            </a:extLst>
          </p:cNvPr>
          <p:cNvSpPr txBox="1"/>
          <p:nvPr/>
        </p:nvSpPr>
        <p:spPr>
          <a:xfrm>
            <a:off x="680400" y="1728000"/>
            <a:ext cx="4239815" cy="461665"/>
          </a:xfrm>
          <a:prstGeom prst="rect">
            <a:avLst/>
          </a:prstGeom>
          <a:solidFill>
            <a:schemeClr val="accent5"/>
          </a:solidFill>
        </p:spPr>
        <p:txBody>
          <a:bodyPr wrap="none" rtlCol="0">
            <a:spAutoFit/>
          </a:bodyPr>
          <a:lstStyle/>
          <a:p>
            <a:r>
              <a:rPr lang="de-DE" sz="2400" b="1" dirty="0">
                <a:solidFill>
                  <a:srgbClr val="152C61"/>
                </a:solidFill>
              </a:rPr>
              <a:t>5 FACTS ABOUT DATA QUALITY</a:t>
            </a:r>
          </a:p>
        </p:txBody>
      </p:sp>
      <p:sp>
        <p:nvSpPr>
          <p:cNvPr id="10" name="Text Placeholder 4">
            <a:extLst>
              <a:ext uri="{FF2B5EF4-FFF2-40B4-BE49-F238E27FC236}">
                <a16:creationId xmlns:a16="http://schemas.microsoft.com/office/drawing/2014/main" id="{833FC805-B5F2-466E-8673-BD11290AB1D5}"/>
              </a:ext>
            </a:extLst>
          </p:cNvPr>
          <p:cNvSpPr txBox="1">
            <a:spLocks/>
          </p:cNvSpPr>
          <p:nvPr/>
        </p:nvSpPr>
        <p:spPr bwMode="auto">
          <a:xfrm>
            <a:off x="222769" y="2811446"/>
            <a:ext cx="8740256" cy="3342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t"/>
          <a:lstStyle>
            <a:lvl1pPr marL="342900" indent="-342900">
              <a:spcBef>
                <a:spcPct val="20000"/>
              </a:spcBef>
              <a:buChar char="•"/>
              <a:defRPr>
                <a:solidFill>
                  <a:schemeClr val="tx1"/>
                </a:solidFill>
                <a:latin typeface="Verdana" charset="0"/>
                <a:ea typeface="ＭＳ Ｐゴシック" charset="-128"/>
              </a:defRPr>
            </a:lvl1pPr>
            <a:lvl2pPr marL="742950" indent="-285750">
              <a:spcBef>
                <a:spcPct val="20000"/>
              </a:spcBef>
              <a:buChar char="–"/>
              <a:defRPr>
                <a:solidFill>
                  <a:schemeClr val="tx1"/>
                </a:solidFill>
                <a:latin typeface="Verdana" charset="0"/>
                <a:ea typeface="ＭＳ Ｐゴシック" charset="-128"/>
              </a:defRPr>
            </a:lvl2pPr>
            <a:lvl3pPr marL="1143000" indent="-228600">
              <a:spcBef>
                <a:spcPct val="20000"/>
              </a:spcBef>
              <a:buChar char="•"/>
              <a:defRPr>
                <a:solidFill>
                  <a:schemeClr val="tx1"/>
                </a:solidFill>
                <a:latin typeface="Verdana" charset="0"/>
                <a:ea typeface="ＭＳ Ｐゴシック" charset="-128"/>
              </a:defRPr>
            </a:lvl3pPr>
            <a:lvl4pPr marL="1600200" indent="-228600">
              <a:spcBef>
                <a:spcPct val="20000"/>
              </a:spcBef>
              <a:buChar char="–"/>
              <a:defRPr>
                <a:solidFill>
                  <a:schemeClr val="tx1"/>
                </a:solidFill>
                <a:latin typeface="Verdana" charset="0"/>
                <a:ea typeface="ＭＳ Ｐゴシック" charset="-128"/>
              </a:defRPr>
            </a:lvl4pPr>
            <a:lvl5pPr marL="2057400" indent="-228600">
              <a:spcBef>
                <a:spcPct val="20000"/>
              </a:spcBef>
              <a:buChar char="»"/>
              <a:defRPr>
                <a:solidFill>
                  <a:schemeClr val="tx1"/>
                </a:solidFill>
                <a:latin typeface="Verdana" charset="0"/>
                <a:ea typeface="ＭＳ Ｐゴシック" charset="-128"/>
              </a:defRPr>
            </a:lvl5pPr>
            <a:lvl6pPr marL="2514600" indent="-228600" eaLnBrk="0" fontAlgn="base" hangingPunct="0">
              <a:spcBef>
                <a:spcPct val="20000"/>
              </a:spcBef>
              <a:spcAft>
                <a:spcPct val="0"/>
              </a:spcAft>
              <a:buChar char="»"/>
              <a:defRPr>
                <a:solidFill>
                  <a:schemeClr val="tx1"/>
                </a:solidFill>
                <a:latin typeface="Verdana" charset="0"/>
                <a:ea typeface="ＭＳ Ｐゴシック" charset="-128"/>
              </a:defRPr>
            </a:lvl6pPr>
            <a:lvl7pPr marL="2971800" indent="-228600" eaLnBrk="0" fontAlgn="base" hangingPunct="0">
              <a:spcBef>
                <a:spcPct val="20000"/>
              </a:spcBef>
              <a:spcAft>
                <a:spcPct val="0"/>
              </a:spcAft>
              <a:buChar char="»"/>
              <a:defRPr>
                <a:solidFill>
                  <a:schemeClr val="tx1"/>
                </a:solidFill>
                <a:latin typeface="Verdana" charset="0"/>
                <a:ea typeface="ＭＳ Ｐゴシック" charset="-128"/>
              </a:defRPr>
            </a:lvl7pPr>
            <a:lvl8pPr marL="3429000" indent="-228600" eaLnBrk="0" fontAlgn="base" hangingPunct="0">
              <a:spcBef>
                <a:spcPct val="20000"/>
              </a:spcBef>
              <a:spcAft>
                <a:spcPct val="0"/>
              </a:spcAft>
              <a:buChar char="»"/>
              <a:defRPr>
                <a:solidFill>
                  <a:schemeClr val="tx1"/>
                </a:solidFill>
                <a:latin typeface="Verdana" charset="0"/>
                <a:ea typeface="ＭＳ Ｐゴシック" charset="-128"/>
              </a:defRPr>
            </a:lvl8pPr>
            <a:lvl9pPr marL="3886200" indent="-228600" eaLnBrk="0" fontAlgn="base" hangingPunct="0">
              <a:spcBef>
                <a:spcPct val="20000"/>
              </a:spcBef>
              <a:spcAft>
                <a:spcPct val="0"/>
              </a:spcAft>
              <a:buChar char="»"/>
              <a:defRPr>
                <a:solidFill>
                  <a:schemeClr val="tx1"/>
                </a:solidFill>
                <a:latin typeface="Verdana" charset="0"/>
                <a:ea typeface="ＭＳ Ｐゴシック" charset="-128"/>
              </a:defRPr>
            </a:lvl9pPr>
          </a:lstStyle>
          <a:p>
            <a:pPr marL="706438" lvl="1" indent="-342900">
              <a:spcBef>
                <a:spcPts val="2000"/>
              </a:spcBef>
              <a:buFont typeface="Arial" panose="020B0604020202020204" pitchFamily="34" charset="0"/>
              <a:buChar char="•"/>
            </a:pPr>
            <a:r>
              <a:rPr lang="en-US" altLang="de-DE" sz="2000" noProof="1">
                <a:solidFill>
                  <a:schemeClr val="accent1"/>
                </a:solidFill>
                <a:latin typeface="+mn-lt"/>
                <a:ea typeface="+mn-ea"/>
                <a:cs typeface="Calibri"/>
              </a:rPr>
              <a:t>Data quality is as important as product quality</a:t>
            </a:r>
          </a:p>
          <a:p>
            <a:pPr marL="706438" lvl="1" indent="-342900">
              <a:spcBef>
                <a:spcPts val="2000"/>
              </a:spcBef>
              <a:buFont typeface="Arial" panose="020B0604020202020204" pitchFamily="34" charset="0"/>
              <a:buChar char="•"/>
            </a:pPr>
            <a:r>
              <a:rPr lang="en-US" altLang="de-DE" sz="2000" noProof="1">
                <a:solidFill>
                  <a:schemeClr val="accent1"/>
                </a:solidFill>
                <a:latin typeface="+mn-lt"/>
                <a:ea typeface="+mn-ea"/>
                <a:cs typeface="Calibri"/>
              </a:rPr>
              <a:t>Data quality is a key factor in the selling of products</a:t>
            </a:r>
          </a:p>
          <a:p>
            <a:pPr marL="706438" lvl="1" indent="-342900">
              <a:spcBef>
                <a:spcPts val="2000"/>
              </a:spcBef>
              <a:buFont typeface="Arial" panose="020B0604020202020204" pitchFamily="34" charset="0"/>
              <a:buChar char="•"/>
            </a:pPr>
            <a:r>
              <a:rPr lang="en-US" altLang="de-DE" sz="2000" noProof="1">
                <a:solidFill>
                  <a:schemeClr val="accent1"/>
                </a:solidFill>
                <a:latin typeface="+mn-lt"/>
                <a:ea typeface="+mn-ea"/>
                <a:cs typeface="Calibri"/>
              </a:rPr>
              <a:t>Efficient B2B data processes save time and money</a:t>
            </a:r>
          </a:p>
          <a:p>
            <a:pPr marL="706438" lvl="1" indent="-342900">
              <a:spcBef>
                <a:spcPts val="2000"/>
              </a:spcBef>
              <a:buFont typeface="Arial" panose="020B0604020202020204" pitchFamily="34" charset="0"/>
              <a:buChar char="•"/>
            </a:pPr>
            <a:r>
              <a:rPr lang="en-US" altLang="de-DE" sz="2000" i="1" noProof="1">
                <a:solidFill>
                  <a:schemeClr val="accent1"/>
                </a:solidFill>
                <a:latin typeface="+mn-lt"/>
                <a:ea typeface="+mn-ea"/>
                <a:cs typeface="Calibri"/>
              </a:rPr>
              <a:t>Building master data guideline (BMDG) </a:t>
            </a:r>
            <a:r>
              <a:rPr lang="en-US" altLang="de-DE" sz="2000" noProof="1">
                <a:solidFill>
                  <a:schemeClr val="accent1"/>
                </a:solidFill>
                <a:latin typeface="+mn-lt"/>
                <a:ea typeface="+mn-ea"/>
                <a:cs typeface="Calibri"/>
              </a:rPr>
              <a:t>is the standard for international data exchange</a:t>
            </a:r>
          </a:p>
          <a:p>
            <a:pPr marL="706438" lvl="1" indent="-342900">
              <a:spcBef>
                <a:spcPts val="2000"/>
              </a:spcBef>
              <a:buFont typeface="Arial" panose="020B0604020202020204" pitchFamily="34" charset="0"/>
              <a:buChar char="•"/>
            </a:pPr>
            <a:r>
              <a:rPr lang="en-US" altLang="de-DE" sz="2000" noProof="1">
                <a:solidFill>
                  <a:schemeClr val="accent1"/>
                </a:solidFill>
                <a:latin typeface="+mn-lt"/>
                <a:ea typeface="+mn-ea"/>
                <a:cs typeface="Calibri"/>
              </a:rPr>
              <a:t>The ARGE has more than 30 years of experience in data quality management</a:t>
            </a:r>
          </a:p>
        </p:txBody>
      </p:sp>
      <p:sp>
        <p:nvSpPr>
          <p:cNvPr id="13" name="Textfeld 12">
            <a:extLst>
              <a:ext uri="{FF2B5EF4-FFF2-40B4-BE49-F238E27FC236}">
                <a16:creationId xmlns:a16="http://schemas.microsoft.com/office/drawing/2014/main" id="{8AAEB06C-799C-4178-A336-0073B8AF70A8}"/>
              </a:ext>
            </a:extLst>
          </p:cNvPr>
          <p:cNvSpPr txBox="1"/>
          <p:nvPr/>
        </p:nvSpPr>
        <p:spPr>
          <a:xfrm>
            <a:off x="9046562" y="3267227"/>
            <a:ext cx="2823915" cy="338554"/>
          </a:xfrm>
          <a:prstGeom prst="rect">
            <a:avLst/>
          </a:prstGeom>
          <a:noFill/>
        </p:spPr>
        <p:txBody>
          <a:bodyPr wrap="none" rtlCol="0">
            <a:spAutoFit/>
          </a:bodyPr>
          <a:lstStyle/>
          <a:p>
            <a:r>
              <a:rPr lang="de-DE" sz="1600" b="1" dirty="0">
                <a:solidFill>
                  <a:schemeClr val="bg1"/>
                </a:solidFill>
              </a:rPr>
              <a:t>www.building-masterdata.com</a:t>
            </a:r>
          </a:p>
        </p:txBody>
      </p:sp>
      <p:sp>
        <p:nvSpPr>
          <p:cNvPr id="15" name="Textfeld 14">
            <a:extLst>
              <a:ext uri="{FF2B5EF4-FFF2-40B4-BE49-F238E27FC236}">
                <a16:creationId xmlns:a16="http://schemas.microsoft.com/office/drawing/2014/main" id="{B25D8ED0-1EC6-43DE-9B96-9B86B59709FD}"/>
              </a:ext>
            </a:extLst>
          </p:cNvPr>
          <p:cNvSpPr txBox="1"/>
          <p:nvPr/>
        </p:nvSpPr>
        <p:spPr>
          <a:xfrm>
            <a:off x="8547964" y="3306906"/>
            <a:ext cx="3322513" cy="338554"/>
          </a:xfrm>
          <a:prstGeom prst="rect">
            <a:avLst/>
          </a:prstGeom>
          <a:noFill/>
        </p:spPr>
        <p:txBody>
          <a:bodyPr wrap="none" rtlCol="0">
            <a:spAutoFit/>
          </a:bodyPr>
          <a:lstStyle/>
          <a:p>
            <a:r>
              <a:rPr lang="de-DE" sz="1600" b="1" dirty="0">
                <a:solidFill>
                  <a:schemeClr val="bg1"/>
                </a:solidFill>
              </a:rPr>
              <a:t>WWW.BUILDING-MASTERDATA.COM</a:t>
            </a:r>
          </a:p>
        </p:txBody>
      </p:sp>
      <p:pic>
        <p:nvPicPr>
          <p:cNvPr id="4" name="Grafik 3">
            <a:extLst>
              <a:ext uri="{FF2B5EF4-FFF2-40B4-BE49-F238E27FC236}">
                <a16:creationId xmlns:a16="http://schemas.microsoft.com/office/drawing/2014/main" id="{6C3C477C-9A91-996C-9445-6239BC44DCF6}"/>
              </a:ext>
            </a:extLst>
          </p:cNvPr>
          <p:cNvPicPr>
            <a:picLocks noChangeAspect="1"/>
          </p:cNvPicPr>
          <p:nvPr/>
        </p:nvPicPr>
        <p:blipFill>
          <a:blip r:embed="rId2"/>
          <a:stretch>
            <a:fillRect/>
          </a:stretch>
        </p:blipFill>
        <p:spPr>
          <a:xfrm>
            <a:off x="8763968" y="4755161"/>
            <a:ext cx="3428032" cy="1943100"/>
          </a:xfrm>
          <a:prstGeom prst="rect">
            <a:avLst/>
          </a:prstGeom>
        </p:spPr>
      </p:pic>
    </p:spTree>
    <p:extLst>
      <p:ext uri="{BB962C8B-B14F-4D97-AF65-F5344CB8AC3E}">
        <p14:creationId xmlns:p14="http://schemas.microsoft.com/office/powerpoint/2010/main" val="42863168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5419AD2-8B96-CA4D-B8DF-A1F21E183DDB}"/>
              </a:ext>
            </a:extLst>
          </p:cNvPr>
          <p:cNvSpPr>
            <a:spLocks noGrp="1"/>
          </p:cNvSpPr>
          <p:nvPr>
            <p:ph type="title"/>
          </p:nvPr>
        </p:nvSpPr>
        <p:spPr/>
        <p:txBody>
          <a:bodyPr/>
          <a:lstStyle/>
          <a:p>
            <a:r>
              <a:rPr lang="de-DE" dirty="0"/>
              <a:t>Headline Blindtext</a:t>
            </a:r>
          </a:p>
        </p:txBody>
      </p:sp>
      <p:sp>
        <p:nvSpPr>
          <p:cNvPr id="3" name="Foliennummernplatzhalter 2">
            <a:extLst>
              <a:ext uri="{FF2B5EF4-FFF2-40B4-BE49-F238E27FC236}">
                <a16:creationId xmlns:a16="http://schemas.microsoft.com/office/drawing/2014/main" id="{661B81C7-D40E-CD47-812D-6117EA3908B7}"/>
              </a:ext>
            </a:extLst>
          </p:cNvPr>
          <p:cNvSpPr>
            <a:spLocks noGrp="1"/>
          </p:cNvSpPr>
          <p:nvPr>
            <p:ph type="sldNum" sz="quarter" idx="12"/>
          </p:nvPr>
        </p:nvSpPr>
        <p:spPr/>
        <p:txBody>
          <a:bodyPr/>
          <a:lstStyle/>
          <a:p>
            <a:fld id="{E87BE7E3-9592-A346-9B4C-6A97CF650FAA}" type="slidenum">
              <a:rPr lang="de-DE" smtClean="0"/>
              <a:t>7</a:t>
            </a:fld>
            <a:endParaRPr lang="de-DE" dirty="0"/>
          </a:p>
        </p:txBody>
      </p:sp>
      <p:sp>
        <p:nvSpPr>
          <p:cNvPr id="5" name="Datumsplatzhalter 4">
            <a:extLst>
              <a:ext uri="{FF2B5EF4-FFF2-40B4-BE49-F238E27FC236}">
                <a16:creationId xmlns:a16="http://schemas.microsoft.com/office/drawing/2014/main" id="{58DCB09A-DA80-5648-9E7D-E599899E721E}"/>
              </a:ext>
            </a:extLst>
          </p:cNvPr>
          <p:cNvSpPr>
            <a:spLocks noGrp="1"/>
          </p:cNvSpPr>
          <p:nvPr>
            <p:ph type="dt" sz="half" idx="10"/>
          </p:nvPr>
        </p:nvSpPr>
        <p:spPr/>
        <p:txBody>
          <a:bodyPr/>
          <a:lstStyle/>
          <a:p>
            <a:fld id="{72EE96C1-600F-AE49-AFAC-9D29F7E71D5F}" type="datetime1">
              <a:rPr lang="de-DE" smtClean="0"/>
              <a:pPr/>
              <a:t>08.11.2022</a:t>
            </a:fld>
            <a:endParaRPr lang="de-DE" dirty="0"/>
          </a:p>
        </p:txBody>
      </p:sp>
      <p:sp>
        <p:nvSpPr>
          <p:cNvPr id="6" name="Fußzeilenplatzhalter 5">
            <a:extLst>
              <a:ext uri="{FF2B5EF4-FFF2-40B4-BE49-F238E27FC236}">
                <a16:creationId xmlns:a16="http://schemas.microsoft.com/office/drawing/2014/main" id="{765E1406-AA86-1D42-8C6A-6E0B0CE66876}"/>
              </a:ext>
            </a:extLst>
          </p:cNvPr>
          <p:cNvSpPr>
            <a:spLocks noGrp="1"/>
          </p:cNvSpPr>
          <p:nvPr>
            <p:ph type="ftr" sz="quarter" idx="11"/>
          </p:nvPr>
        </p:nvSpPr>
        <p:spPr/>
        <p:txBody>
          <a:bodyPr/>
          <a:lstStyle/>
          <a:p>
            <a:r>
              <a:rPr lang="de-DE" dirty="0"/>
              <a:t>© ARGE</a:t>
            </a:r>
          </a:p>
        </p:txBody>
      </p:sp>
      <p:sp>
        <p:nvSpPr>
          <p:cNvPr id="11" name="Textfeld 10">
            <a:extLst>
              <a:ext uri="{FF2B5EF4-FFF2-40B4-BE49-F238E27FC236}">
                <a16:creationId xmlns:a16="http://schemas.microsoft.com/office/drawing/2014/main" id="{F44FFCFD-493F-4F17-97BD-BE0B5CA17ED4}"/>
              </a:ext>
            </a:extLst>
          </p:cNvPr>
          <p:cNvSpPr txBox="1"/>
          <p:nvPr/>
        </p:nvSpPr>
        <p:spPr>
          <a:xfrm>
            <a:off x="623121" y="1606157"/>
            <a:ext cx="3094950" cy="461665"/>
          </a:xfrm>
          <a:prstGeom prst="rect">
            <a:avLst/>
          </a:prstGeom>
          <a:solidFill>
            <a:schemeClr val="accent5"/>
          </a:solidFill>
        </p:spPr>
        <p:txBody>
          <a:bodyPr wrap="none" rtlCol="0">
            <a:spAutoFit/>
          </a:bodyPr>
          <a:lstStyle/>
          <a:p>
            <a:r>
              <a:rPr lang="de-DE" sz="2400" b="1" dirty="0">
                <a:solidFill>
                  <a:srgbClr val="152C61"/>
                </a:solidFill>
              </a:rPr>
              <a:t>FOR MANUFACTURERS</a:t>
            </a:r>
          </a:p>
        </p:txBody>
      </p:sp>
      <p:sp>
        <p:nvSpPr>
          <p:cNvPr id="8" name="Textfeld 7">
            <a:extLst>
              <a:ext uri="{FF2B5EF4-FFF2-40B4-BE49-F238E27FC236}">
                <a16:creationId xmlns:a16="http://schemas.microsoft.com/office/drawing/2014/main" id="{00311D10-3727-4FE3-81BF-3DE46A760807}"/>
              </a:ext>
            </a:extLst>
          </p:cNvPr>
          <p:cNvSpPr txBox="1"/>
          <p:nvPr/>
        </p:nvSpPr>
        <p:spPr>
          <a:xfrm>
            <a:off x="524797" y="2261960"/>
            <a:ext cx="6847553" cy="3416320"/>
          </a:xfrm>
          <a:prstGeom prst="rect">
            <a:avLst/>
          </a:prstGeom>
          <a:noFill/>
        </p:spPr>
        <p:txBody>
          <a:bodyPr wrap="square" rtlCol="0">
            <a:spAutoFit/>
          </a:bodyPr>
          <a:lstStyle/>
          <a:p>
            <a:endParaRPr lang="de-DE" dirty="0">
              <a:solidFill>
                <a:srgbClr val="152C61"/>
              </a:solidFill>
              <a:ea typeface="Verdana" panose="020B0604030504040204" pitchFamily="34" charset="0"/>
              <a:cs typeface="Verdana" panose="020B0604030504040204" pitchFamily="34" charset="0"/>
            </a:endParaRPr>
          </a:p>
          <a:p>
            <a:pPr marL="285750" indent="-285750">
              <a:buFont typeface="Arial" panose="020B0604020202020204" pitchFamily="34" charset="0"/>
              <a:buChar char="•"/>
            </a:pPr>
            <a:r>
              <a:rPr lang="de-DE" dirty="0">
                <a:solidFill>
                  <a:srgbClr val="152C61"/>
                </a:solidFill>
                <a:ea typeface="Verdana" panose="020B0604030504040204" pitchFamily="34" charset="0"/>
                <a:cs typeface="Verdana" panose="020B0604030504040204" pitchFamily="34" charset="0"/>
              </a:rPr>
              <a:t>Perfect entry into the provision of master data</a:t>
            </a:r>
          </a:p>
          <a:p>
            <a:pPr marL="285750" indent="-285750">
              <a:buFont typeface="Arial" panose="020B0604020202020204" pitchFamily="34" charset="0"/>
              <a:buChar char="•"/>
            </a:pPr>
            <a:endParaRPr lang="de-DE" dirty="0">
              <a:solidFill>
                <a:srgbClr val="152C61"/>
              </a:solidFill>
              <a:ea typeface="Verdana" panose="020B0604030504040204" pitchFamily="34" charset="0"/>
              <a:cs typeface="Verdana" panose="020B0604030504040204" pitchFamily="34" charset="0"/>
            </a:endParaRPr>
          </a:p>
          <a:p>
            <a:pPr marL="285750" indent="-285750">
              <a:buFont typeface="Arial" panose="020B0604020202020204" pitchFamily="34" charset="0"/>
              <a:buChar char="•"/>
            </a:pPr>
            <a:r>
              <a:rPr lang="de-DE" dirty="0">
                <a:solidFill>
                  <a:srgbClr val="152C61"/>
                </a:solidFill>
                <a:ea typeface="Verdana" panose="020B0604030504040204" pitchFamily="34" charset="0"/>
                <a:cs typeface="Verdana" panose="020B0604030504040204" pitchFamily="34" charset="0"/>
              </a:rPr>
              <a:t>Modern system with standardized data processes</a:t>
            </a:r>
          </a:p>
          <a:p>
            <a:pPr marL="285750" indent="-285750">
              <a:buFont typeface="Arial" panose="020B0604020202020204" pitchFamily="34" charset="0"/>
              <a:buChar char="•"/>
            </a:pPr>
            <a:endParaRPr lang="de-DE" dirty="0">
              <a:solidFill>
                <a:srgbClr val="152C61"/>
              </a:solidFill>
              <a:ea typeface="Verdana" panose="020B0604030504040204" pitchFamily="34" charset="0"/>
              <a:cs typeface="Verdana" panose="020B0604030504040204" pitchFamily="34" charset="0"/>
            </a:endParaRPr>
          </a:p>
          <a:p>
            <a:pPr marL="285750" indent="-285750">
              <a:buFont typeface="Arial" panose="020B0604020202020204" pitchFamily="34" charset="0"/>
              <a:buChar char="•"/>
            </a:pPr>
            <a:r>
              <a:rPr lang="de-DE" dirty="0">
                <a:solidFill>
                  <a:srgbClr val="152C61"/>
                </a:solidFill>
                <a:ea typeface="Verdana" panose="020B0604030504040204" pitchFamily="34" charset="0"/>
                <a:cs typeface="Verdana" panose="020B0604030504040204" pitchFamily="34" charset="0"/>
              </a:rPr>
              <a:t>Branch solution: well-known brands profit from each other</a:t>
            </a:r>
          </a:p>
          <a:p>
            <a:pPr marL="285750" indent="-285750">
              <a:buFont typeface="Arial" panose="020B0604020202020204" pitchFamily="34" charset="0"/>
              <a:buChar char="•"/>
            </a:pPr>
            <a:endParaRPr lang="de-DE" dirty="0">
              <a:solidFill>
                <a:srgbClr val="152C61"/>
              </a:solidFill>
              <a:ea typeface="Verdana" panose="020B0604030504040204" pitchFamily="34" charset="0"/>
              <a:cs typeface="Verdana" panose="020B0604030504040204" pitchFamily="34" charset="0"/>
            </a:endParaRPr>
          </a:p>
          <a:p>
            <a:pPr marL="285750" indent="-285750">
              <a:buFont typeface="Arial" panose="020B0604020202020204" pitchFamily="34" charset="0"/>
              <a:buChar char="•"/>
            </a:pPr>
            <a:r>
              <a:rPr lang="de-DE" dirty="0">
                <a:solidFill>
                  <a:srgbClr val="152C61"/>
                </a:solidFill>
                <a:ea typeface="Verdana" panose="020B0604030504040204" pitchFamily="34" charset="0"/>
                <a:cs typeface="Verdana" panose="020B0604030504040204" pitchFamily="34" charset="0"/>
              </a:rPr>
              <a:t>Attractive cost model</a:t>
            </a:r>
          </a:p>
          <a:p>
            <a:pPr marL="285750" indent="-285750">
              <a:buFont typeface="Arial" panose="020B0604020202020204" pitchFamily="34" charset="0"/>
              <a:buChar char="•"/>
            </a:pPr>
            <a:endParaRPr lang="de-DE" dirty="0">
              <a:solidFill>
                <a:srgbClr val="152C61"/>
              </a:solidFill>
              <a:ea typeface="Verdana" panose="020B0604030504040204" pitchFamily="34" charset="0"/>
              <a:cs typeface="Verdana" panose="020B0604030504040204" pitchFamily="34" charset="0"/>
            </a:endParaRPr>
          </a:p>
          <a:p>
            <a:pPr marL="285750" indent="-285750">
              <a:buFont typeface="Arial" panose="020B0604020202020204" pitchFamily="34" charset="0"/>
              <a:buChar char="•"/>
            </a:pPr>
            <a:r>
              <a:rPr lang="de-DE" dirty="0">
                <a:solidFill>
                  <a:srgbClr val="152C61"/>
                </a:solidFill>
                <a:ea typeface="Verdana" panose="020B0604030504040204" pitchFamily="34" charset="0"/>
                <a:cs typeface="Verdana" panose="020B0604030504040204" pitchFamily="34" charset="0"/>
              </a:rPr>
              <a:t>Personal platform: support and advice is guaranteed via ARGE</a:t>
            </a:r>
          </a:p>
          <a:p>
            <a:pPr marL="285750" indent="-285750">
              <a:buFont typeface="Arial" panose="020B0604020202020204" pitchFamily="34" charset="0"/>
              <a:buChar char="•"/>
            </a:pPr>
            <a:endParaRPr lang="de-DE" dirty="0">
              <a:solidFill>
                <a:srgbClr val="152C61"/>
              </a:solidFill>
              <a:ea typeface="Verdana" panose="020B0604030504040204" pitchFamily="34" charset="0"/>
              <a:cs typeface="Verdana" panose="020B0604030504040204" pitchFamily="34" charset="0"/>
            </a:endParaRPr>
          </a:p>
          <a:p>
            <a:pPr marL="285750" indent="-285750">
              <a:buFont typeface="Arial" panose="020B0604020202020204" pitchFamily="34" charset="0"/>
              <a:buChar char="•"/>
            </a:pPr>
            <a:r>
              <a:rPr lang="de-DE" dirty="0">
                <a:solidFill>
                  <a:srgbClr val="152C61"/>
                </a:solidFill>
                <a:ea typeface="Verdana" panose="020B0604030504040204" pitchFamily="34" charset="0"/>
                <a:cs typeface="Verdana" panose="020B0604030504040204" pitchFamily="34" charset="0"/>
              </a:rPr>
              <a:t>Cooperation agreements with relevant market partners</a:t>
            </a:r>
          </a:p>
        </p:txBody>
      </p:sp>
      <p:sp>
        <p:nvSpPr>
          <p:cNvPr id="13" name="Textfeld 12">
            <a:extLst>
              <a:ext uri="{FF2B5EF4-FFF2-40B4-BE49-F238E27FC236}">
                <a16:creationId xmlns:a16="http://schemas.microsoft.com/office/drawing/2014/main" id="{768CA96F-3D91-436C-BEBE-E2C9BFFCBC18}"/>
              </a:ext>
            </a:extLst>
          </p:cNvPr>
          <p:cNvSpPr txBox="1"/>
          <p:nvPr/>
        </p:nvSpPr>
        <p:spPr>
          <a:xfrm>
            <a:off x="9046562" y="3267227"/>
            <a:ext cx="2823915" cy="338554"/>
          </a:xfrm>
          <a:prstGeom prst="rect">
            <a:avLst/>
          </a:prstGeom>
          <a:noFill/>
        </p:spPr>
        <p:txBody>
          <a:bodyPr wrap="none" rtlCol="0">
            <a:spAutoFit/>
          </a:bodyPr>
          <a:lstStyle/>
          <a:p>
            <a:r>
              <a:rPr lang="de-DE" sz="1600" b="1" dirty="0">
                <a:solidFill>
                  <a:schemeClr val="bg1"/>
                </a:solidFill>
              </a:rPr>
              <a:t>www.building-masterdata.com</a:t>
            </a:r>
          </a:p>
        </p:txBody>
      </p:sp>
      <p:sp>
        <p:nvSpPr>
          <p:cNvPr id="16" name="Textfeld 15">
            <a:extLst>
              <a:ext uri="{FF2B5EF4-FFF2-40B4-BE49-F238E27FC236}">
                <a16:creationId xmlns:a16="http://schemas.microsoft.com/office/drawing/2014/main" id="{D1EDEBB1-2F39-41F4-A10A-2BB038403744}"/>
              </a:ext>
            </a:extLst>
          </p:cNvPr>
          <p:cNvSpPr txBox="1"/>
          <p:nvPr/>
        </p:nvSpPr>
        <p:spPr>
          <a:xfrm>
            <a:off x="8547964" y="3306906"/>
            <a:ext cx="3322513" cy="338554"/>
          </a:xfrm>
          <a:prstGeom prst="rect">
            <a:avLst/>
          </a:prstGeom>
          <a:noFill/>
        </p:spPr>
        <p:txBody>
          <a:bodyPr wrap="none" rtlCol="0">
            <a:spAutoFit/>
          </a:bodyPr>
          <a:lstStyle/>
          <a:p>
            <a:r>
              <a:rPr lang="de-DE" sz="1600" b="1" dirty="0">
                <a:solidFill>
                  <a:schemeClr val="bg1"/>
                </a:solidFill>
              </a:rPr>
              <a:t>WWW.BUILDING-MASTERDATA.COM</a:t>
            </a:r>
          </a:p>
        </p:txBody>
      </p:sp>
      <p:pic>
        <p:nvPicPr>
          <p:cNvPr id="4" name="Grafik 3">
            <a:extLst>
              <a:ext uri="{FF2B5EF4-FFF2-40B4-BE49-F238E27FC236}">
                <a16:creationId xmlns:a16="http://schemas.microsoft.com/office/drawing/2014/main" id="{31E57F60-B27E-8D40-BD9A-FB77E247BEE8}"/>
              </a:ext>
            </a:extLst>
          </p:cNvPr>
          <p:cNvPicPr>
            <a:picLocks noChangeAspect="1"/>
          </p:cNvPicPr>
          <p:nvPr/>
        </p:nvPicPr>
        <p:blipFill>
          <a:blip r:embed="rId2"/>
          <a:stretch>
            <a:fillRect/>
          </a:stretch>
        </p:blipFill>
        <p:spPr>
          <a:xfrm>
            <a:off x="8763968" y="4755161"/>
            <a:ext cx="3428032" cy="1943100"/>
          </a:xfrm>
          <a:prstGeom prst="rect">
            <a:avLst/>
          </a:prstGeom>
        </p:spPr>
      </p:pic>
    </p:spTree>
    <p:extLst>
      <p:ext uri="{BB962C8B-B14F-4D97-AF65-F5344CB8AC3E}">
        <p14:creationId xmlns:p14="http://schemas.microsoft.com/office/powerpoint/2010/main" val="26698463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5419AD2-8B96-CA4D-B8DF-A1F21E183DDB}"/>
              </a:ext>
            </a:extLst>
          </p:cNvPr>
          <p:cNvSpPr>
            <a:spLocks noGrp="1"/>
          </p:cNvSpPr>
          <p:nvPr>
            <p:ph type="title"/>
          </p:nvPr>
        </p:nvSpPr>
        <p:spPr/>
        <p:txBody>
          <a:bodyPr/>
          <a:lstStyle/>
          <a:p>
            <a:r>
              <a:rPr lang="de-DE" dirty="0"/>
              <a:t>Headline Blindtext</a:t>
            </a:r>
          </a:p>
        </p:txBody>
      </p:sp>
      <p:sp>
        <p:nvSpPr>
          <p:cNvPr id="3" name="Foliennummernplatzhalter 2">
            <a:extLst>
              <a:ext uri="{FF2B5EF4-FFF2-40B4-BE49-F238E27FC236}">
                <a16:creationId xmlns:a16="http://schemas.microsoft.com/office/drawing/2014/main" id="{661B81C7-D40E-CD47-812D-6117EA3908B7}"/>
              </a:ext>
            </a:extLst>
          </p:cNvPr>
          <p:cNvSpPr>
            <a:spLocks noGrp="1"/>
          </p:cNvSpPr>
          <p:nvPr>
            <p:ph type="sldNum" sz="quarter" idx="12"/>
          </p:nvPr>
        </p:nvSpPr>
        <p:spPr/>
        <p:txBody>
          <a:bodyPr/>
          <a:lstStyle/>
          <a:p>
            <a:fld id="{E87BE7E3-9592-A346-9B4C-6A97CF650FAA}" type="slidenum">
              <a:rPr lang="de-DE" smtClean="0"/>
              <a:t>8</a:t>
            </a:fld>
            <a:endParaRPr lang="de-DE" dirty="0"/>
          </a:p>
        </p:txBody>
      </p:sp>
      <p:sp>
        <p:nvSpPr>
          <p:cNvPr id="5" name="Datumsplatzhalter 4">
            <a:extLst>
              <a:ext uri="{FF2B5EF4-FFF2-40B4-BE49-F238E27FC236}">
                <a16:creationId xmlns:a16="http://schemas.microsoft.com/office/drawing/2014/main" id="{58DCB09A-DA80-5648-9E7D-E599899E721E}"/>
              </a:ext>
            </a:extLst>
          </p:cNvPr>
          <p:cNvSpPr>
            <a:spLocks noGrp="1"/>
          </p:cNvSpPr>
          <p:nvPr>
            <p:ph type="dt" sz="half" idx="10"/>
          </p:nvPr>
        </p:nvSpPr>
        <p:spPr/>
        <p:txBody>
          <a:bodyPr/>
          <a:lstStyle/>
          <a:p>
            <a:fld id="{72EE96C1-600F-AE49-AFAC-9D29F7E71D5F}" type="datetime1">
              <a:rPr lang="de-DE" smtClean="0"/>
              <a:pPr/>
              <a:t>08.11.2022</a:t>
            </a:fld>
            <a:endParaRPr lang="de-DE" dirty="0"/>
          </a:p>
        </p:txBody>
      </p:sp>
      <p:sp>
        <p:nvSpPr>
          <p:cNvPr id="6" name="Fußzeilenplatzhalter 5">
            <a:extLst>
              <a:ext uri="{FF2B5EF4-FFF2-40B4-BE49-F238E27FC236}">
                <a16:creationId xmlns:a16="http://schemas.microsoft.com/office/drawing/2014/main" id="{765E1406-AA86-1D42-8C6A-6E0B0CE66876}"/>
              </a:ext>
            </a:extLst>
          </p:cNvPr>
          <p:cNvSpPr>
            <a:spLocks noGrp="1"/>
          </p:cNvSpPr>
          <p:nvPr>
            <p:ph type="ftr" sz="quarter" idx="11"/>
          </p:nvPr>
        </p:nvSpPr>
        <p:spPr/>
        <p:txBody>
          <a:bodyPr/>
          <a:lstStyle/>
          <a:p>
            <a:r>
              <a:rPr lang="de-DE" dirty="0"/>
              <a:t>© ARGE</a:t>
            </a:r>
          </a:p>
        </p:txBody>
      </p:sp>
      <p:sp>
        <p:nvSpPr>
          <p:cNvPr id="11" name="Textfeld 10">
            <a:extLst>
              <a:ext uri="{FF2B5EF4-FFF2-40B4-BE49-F238E27FC236}">
                <a16:creationId xmlns:a16="http://schemas.microsoft.com/office/drawing/2014/main" id="{F44FFCFD-493F-4F17-97BD-BE0B5CA17ED4}"/>
              </a:ext>
            </a:extLst>
          </p:cNvPr>
          <p:cNvSpPr txBox="1"/>
          <p:nvPr/>
        </p:nvSpPr>
        <p:spPr>
          <a:xfrm>
            <a:off x="623121" y="1606157"/>
            <a:ext cx="4866269" cy="461665"/>
          </a:xfrm>
          <a:prstGeom prst="rect">
            <a:avLst/>
          </a:prstGeom>
          <a:solidFill>
            <a:schemeClr val="accent5"/>
          </a:solidFill>
        </p:spPr>
        <p:txBody>
          <a:bodyPr wrap="none" rtlCol="0">
            <a:spAutoFit/>
          </a:bodyPr>
          <a:lstStyle/>
          <a:p>
            <a:r>
              <a:rPr lang="de-DE" sz="2400" b="1" dirty="0">
                <a:solidFill>
                  <a:srgbClr val="152C61"/>
                </a:solidFill>
              </a:rPr>
              <a:t>FOR WHOLESALERS AND RETAILERS</a:t>
            </a:r>
          </a:p>
        </p:txBody>
      </p:sp>
      <p:sp>
        <p:nvSpPr>
          <p:cNvPr id="8" name="Textfeld 7">
            <a:extLst>
              <a:ext uri="{FF2B5EF4-FFF2-40B4-BE49-F238E27FC236}">
                <a16:creationId xmlns:a16="http://schemas.microsoft.com/office/drawing/2014/main" id="{00311D10-3727-4FE3-81BF-3DE46A760807}"/>
              </a:ext>
            </a:extLst>
          </p:cNvPr>
          <p:cNvSpPr txBox="1"/>
          <p:nvPr/>
        </p:nvSpPr>
        <p:spPr>
          <a:xfrm>
            <a:off x="524798" y="2338028"/>
            <a:ext cx="7314278" cy="2862322"/>
          </a:xfrm>
          <a:prstGeom prst="rect">
            <a:avLst/>
          </a:prstGeom>
          <a:noFill/>
        </p:spPr>
        <p:txBody>
          <a:bodyPr wrap="square" rtlCol="0">
            <a:spAutoFit/>
          </a:bodyPr>
          <a:lstStyle/>
          <a:p>
            <a:endParaRPr lang="de-DE" dirty="0">
              <a:solidFill>
                <a:srgbClr val="152C61"/>
              </a:solidFill>
              <a:ea typeface="Verdana" panose="020B0604030504040204" pitchFamily="34" charset="0"/>
              <a:cs typeface="Verdana" panose="020B0604030504040204" pitchFamily="34" charset="0"/>
            </a:endParaRPr>
          </a:p>
          <a:p>
            <a:pPr marL="285750" indent="-285750">
              <a:buFont typeface="Arial" panose="020B0604020202020204" pitchFamily="34" charset="0"/>
              <a:buChar char="•"/>
            </a:pPr>
            <a:r>
              <a:rPr lang="de-DE" dirty="0">
                <a:solidFill>
                  <a:srgbClr val="152C61"/>
                </a:solidFill>
                <a:ea typeface="Verdana" panose="020B0604030504040204" pitchFamily="34" charset="0"/>
                <a:cs typeface="Verdana" panose="020B0604030504040204" pitchFamily="34" charset="0"/>
              </a:rPr>
              <a:t>Fast, efficient and easy download of product data</a:t>
            </a:r>
          </a:p>
          <a:p>
            <a:pPr marL="285750" indent="-285750">
              <a:buFont typeface="Arial" panose="020B0604020202020204" pitchFamily="34" charset="0"/>
              <a:buChar char="•"/>
            </a:pPr>
            <a:endParaRPr lang="de-DE" dirty="0">
              <a:solidFill>
                <a:srgbClr val="152C61"/>
              </a:solidFill>
              <a:ea typeface="Verdana" panose="020B0604030504040204" pitchFamily="34" charset="0"/>
              <a:cs typeface="Verdana" panose="020B0604030504040204" pitchFamily="34" charset="0"/>
            </a:endParaRPr>
          </a:p>
          <a:p>
            <a:pPr marL="285750" indent="-285750">
              <a:buFont typeface="Arial" panose="020B0604020202020204" pitchFamily="34" charset="0"/>
              <a:buChar char="•"/>
            </a:pPr>
            <a:r>
              <a:rPr lang="de-DE" dirty="0">
                <a:solidFill>
                  <a:srgbClr val="152C61"/>
                </a:solidFill>
                <a:ea typeface="Verdana" panose="020B0604030504040204" pitchFamily="34" charset="0"/>
                <a:cs typeface="Verdana" panose="020B0604030504040204" pitchFamily="34" charset="0"/>
              </a:rPr>
              <a:t>24/7 available – for offers, order processing and calculation</a:t>
            </a:r>
          </a:p>
          <a:p>
            <a:pPr marL="285750" indent="-285750">
              <a:buFont typeface="Arial" panose="020B0604020202020204" pitchFamily="34" charset="0"/>
              <a:buChar char="•"/>
            </a:pPr>
            <a:endParaRPr lang="de-DE" dirty="0">
              <a:solidFill>
                <a:srgbClr val="152C61"/>
              </a:solidFill>
              <a:ea typeface="Verdana" panose="020B0604030504040204" pitchFamily="34" charset="0"/>
              <a:cs typeface="Verdana" panose="020B0604030504040204" pitchFamily="34" charset="0"/>
            </a:endParaRPr>
          </a:p>
          <a:p>
            <a:pPr marL="285750" indent="-285750">
              <a:buFont typeface="Arial" panose="020B0604020202020204" pitchFamily="34" charset="0"/>
              <a:buChar char="•"/>
            </a:pPr>
            <a:r>
              <a:rPr lang="de-DE" dirty="0">
                <a:solidFill>
                  <a:srgbClr val="152C61"/>
                </a:solidFill>
                <a:ea typeface="Verdana" panose="020B0604030504040204" pitchFamily="34" charset="0"/>
                <a:cs typeface="Verdana" panose="020B0604030504040204" pitchFamily="34" charset="0"/>
              </a:rPr>
              <a:t>Regularly updated: email information about updates</a:t>
            </a:r>
          </a:p>
          <a:p>
            <a:pPr marL="285750" indent="-285750">
              <a:buFont typeface="Arial" panose="020B0604020202020204" pitchFamily="34" charset="0"/>
              <a:buChar char="•"/>
            </a:pPr>
            <a:endParaRPr lang="de-DE" dirty="0">
              <a:solidFill>
                <a:srgbClr val="152C61"/>
              </a:solidFill>
              <a:ea typeface="Verdana" panose="020B0604030504040204" pitchFamily="34" charset="0"/>
              <a:cs typeface="Verdana" panose="020B0604030504040204" pitchFamily="34" charset="0"/>
            </a:endParaRPr>
          </a:p>
          <a:p>
            <a:pPr marL="285750" indent="-285750">
              <a:buFont typeface="Arial" panose="020B0604020202020204" pitchFamily="34" charset="0"/>
              <a:buChar char="•"/>
            </a:pPr>
            <a:r>
              <a:rPr lang="de-DE" dirty="0">
                <a:solidFill>
                  <a:srgbClr val="152C61"/>
                </a:solidFill>
                <a:ea typeface="Verdana" panose="020B0604030504040204" pitchFamily="34" charset="0"/>
                <a:cs typeface="Verdana" panose="020B0604030504040204" pitchFamily="34" charset="0"/>
              </a:rPr>
              <a:t>Support via ARGE team</a:t>
            </a:r>
          </a:p>
          <a:p>
            <a:pPr marL="285750" indent="-285750">
              <a:buFont typeface="Arial" panose="020B0604020202020204" pitchFamily="34" charset="0"/>
              <a:buChar char="•"/>
            </a:pPr>
            <a:endParaRPr lang="de-DE" dirty="0">
              <a:solidFill>
                <a:srgbClr val="152C61"/>
              </a:solidFill>
              <a:ea typeface="Verdana" panose="020B0604030504040204" pitchFamily="34" charset="0"/>
              <a:cs typeface="Verdana" panose="020B0604030504040204" pitchFamily="34" charset="0"/>
            </a:endParaRPr>
          </a:p>
          <a:p>
            <a:pPr marL="285750" indent="-285750">
              <a:buFont typeface="Arial" panose="020B0604020202020204" pitchFamily="34" charset="0"/>
              <a:buChar char="•"/>
            </a:pPr>
            <a:r>
              <a:rPr lang="de-DE" dirty="0">
                <a:solidFill>
                  <a:srgbClr val="152C61"/>
                </a:solidFill>
                <a:ea typeface="Verdana" panose="020B0604030504040204" pitchFamily="34" charset="0"/>
                <a:cs typeface="Verdana" panose="020B0604030504040204" pitchFamily="34" charset="0"/>
              </a:rPr>
              <a:t>Connection with exisiting systems and software possible</a:t>
            </a:r>
          </a:p>
        </p:txBody>
      </p:sp>
      <p:sp>
        <p:nvSpPr>
          <p:cNvPr id="9" name="Textfeld 8">
            <a:extLst>
              <a:ext uri="{FF2B5EF4-FFF2-40B4-BE49-F238E27FC236}">
                <a16:creationId xmlns:a16="http://schemas.microsoft.com/office/drawing/2014/main" id="{99FB7D46-DF73-462F-89D3-6CD98D325179}"/>
              </a:ext>
            </a:extLst>
          </p:cNvPr>
          <p:cNvSpPr txBox="1"/>
          <p:nvPr/>
        </p:nvSpPr>
        <p:spPr>
          <a:xfrm>
            <a:off x="605971" y="5710019"/>
            <a:ext cx="5490029" cy="646331"/>
          </a:xfrm>
          <a:prstGeom prst="rect">
            <a:avLst/>
          </a:prstGeom>
          <a:noFill/>
        </p:spPr>
        <p:txBody>
          <a:bodyPr wrap="none" rtlCol="0">
            <a:spAutoFit/>
          </a:bodyPr>
          <a:lstStyle/>
          <a:p>
            <a:r>
              <a:rPr lang="de-DE" sz="1800" b="1" kern="1800" dirty="0">
                <a:solidFill>
                  <a:srgbClr val="002060"/>
                </a:solidFill>
                <a:effectLst/>
                <a:latin typeface="Calibri" panose="020F0502020204030204" pitchFamily="34" charset="0"/>
                <a:ea typeface="Times New Roman" panose="02020603050405020304" pitchFamily="18" charset="0"/>
                <a:cs typeface="Calibri" panose="020F0502020204030204" pitchFamily="34" charset="0"/>
              </a:rPr>
              <a:t>Join now and register at </a:t>
            </a:r>
            <a:r>
              <a:rPr lang="de-DE" sz="1800" b="1" u="sng" kern="1800" dirty="0">
                <a:solidFill>
                  <a:srgbClr val="002060"/>
                </a:solidFill>
                <a:effectLst/>
                <a:latin typeface="Calibri" panose="020F0502020204030204" pitchFamily="34" charset="0"/>
                <a:ea typeface="Times New Roman" panose="02020603050405020304" pitchFamily="18" charset="0"/>
                <a:cs typeface="Calibri" panose="020F0502020204030204" pitchFamily="34" charset="0"/>
              </a:rPr>
              <a:t>BUILDING-MASTERDATA</a:t>
            </a:r>
            <a:r>
              <a:rPr lang="de-DE" sz="1800" b="1" u="sng" kern="1800" dirty="0">
                <a:solidFill>
                  <a:srgbClr val="002060"/>
                </a:solidFill>
                <a:effectLst/>
                <a:latin typeface="Calibri" panose="020F0502020204030204" pitchFamily="34" charset="0"/>
                <a:ea typeface="Times New Roman" panose="02020603050405020304" pitchFamily="18" charset="0"/>
                <a:cs typeface="Calibri" panose="020F0502020204030204" pitchFamily="34" charset="0"/>
                <a:hlinkClick r:id="rId2" tooltip="Building Masterdata">
                  <a:extLst>
                    <a:ext uri="{A12FA001-AC4F-418D-AE19-62706E023703}">
                      <ahyp:hlinkClr xmlns:ahyp="http://schemas.microsoft.com/office/drawing/2018/hyperlinkcolor" val="tx"/>
                    </a:ext>
                  </a:extLst>
                </a:hlinkClick>
              </a:rPr>
              <a:t>.</a:t>
            </a:r>
            <a:r>
              <a:rPr lang="de-DE" sz="1800" b="1" u="sng" kern="1800" dirty="0">
                <a:solidFill>
                  <a:srgbClr val="002060"/>
                </a:solidFill>
                <a:effectLst/>
                <a:latin typeface="Calibri" panose="020F0502020204030204" pitchFamily="34" charset="0"/>
                <a:ea typeface="Times New Roman" panose="02020603050405020304" pitchFamily="18" charset="0"/>
                <a:cs typeface="Calibri" panose="020F0502020204030204" pitchFamily="34" charset="0"/>
              </a:rPr>
              <a:t>COM!</a:t>
            </a:r>
            <a:r>
              <a:rPr lang="de-DE" sz="1800" b="1" kern="1800" dirty="0">
                <a:solidFill>
                  <a:srgbClr val="002060"/>
                </a:solidFill>
                <a:effectLst/>
                <a:latin typeface="Calibri" panose="020F0502020204030204" pitchFamily="34" charset="0"/>
                <a:ea typeface="Times New Roman" panose="02020603050405020304" pitchFamily="18" charset="0"/>
                <a:cs typeface="Calibri" panose="020F0502020204030204" pitchFamily="34" charset="0"/>
              </a:rPr>
              <a:t> </a:t>
            </a:r>
            <a:endParaRPr lang="de-DE" sz="18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p>
            <a:endParaRPr lang="de-DE" dirty="0">
              <a:solidFill>
                <a:srgbClr val="002060"/>
              </a:solidFill>
            </a:endParaRPr>
          </a:p>
        </p:txBody>
      </p:sp>
      <p:sp>
        <p:nvSpPr>
          <p:cNvPr id="12" name="Textfeld 11">
            <a:extLst>
              <a:ext uri="{FF2B5EF4-FFF2-40B4-BE49-F238E27FC236}">
                <a16:creationId xmlns:a16="http://schemas.microsoft.com/office/drawing/2014/main" id="{06DE8232-556C-42B2-815F-12A55CCF7A31}"/>
              </a:ext>
            </a:extLst>
          </p:cNvPr>
          <p:cNvSpPr txBox="1"/>
          <p:nvPr/>
        </p:nvSpPr>
        <p:spPr>
          <a:xfrm>
            <a:off x="9046562" y="3267227"/>
            <a:ext cx="2823915" cy="338554"/>
          </a:xfrm>
          <a:prstGeom prst="rect">
            <a:avLst/>
          </a:prstGeom>
          <a:noFill/>
        </p:spPr>
        <p:txBody>
          <a:bodyPr wrap="none" rtlCol="0">
            <a:spAutoFit/>
          </a:bodyPr>
          <a:lstStyle/>
          <a:p>
            <a:r>
              <a:rPr lang="de-DE" sz="1600" b="1" dirty="0">
                <a:solidFill>
                  <a:schemeClr val="bg1"/>
                </a:solidFill>
              </a:rPr>
              <a:t>www.building-masterdata.com</a:t>
            </a:r>
          </a:p>
        </p:txBody>
      </p:sp>
      <p:sp>
        <p:nvSpPr>
          <p:cNvPr id="15" name="Textfeld 14">
            <a:extLst>
              <a:ext uri="{FF2B5EF4-FFF2-40B4-BE49-F238E27FC236}">
                <a16:creationId xmlns:a16="http://schemas.microsoft.com/office/drawing/2014/main" id="{9D43F20D-831E-4C80-876E-D8752E3A4247}"/>
              </a:ext>
            </a:extLst>
          </p:cNvPr>
          <p:cNvSpPr txBox="1"/>
          <p:nvPr/>
        </p:nvSpPr>
        <p:spPr>
          <a:xfrm>
            <a:off x="8547964" y="3306906"/>
            <a:ext cx="3322513" cy="338554"/>
          </a:xfrm>
          <a:prstGeom prst="rect">
            <a:avLst/>
          </a:prstGeom>
          <a:noFill/>
        </p:spPr>
        <p:txBody>
          <a:bodyPr wrap="none" rtlCol="0">
            <a:spAutoFit/>
          </a:bodyPr>
          <a:lstStyle/>
          <a:p>
            <a:r>
              <a:rPr lang="de-DE" sz="1600" b="1" dirty="0">
                <a:solidFill>
                  <a:schemeClr val="bg1"/>
                </a:solidFill>
              </a:rPr>
              <a:t>WWW.BUILDING-MASTERDATA.COM</a:t>
            </a:r>
          </a:p>
        </p:txBody>
      </p:sp>
      <p:pic>
        <p:nvPicPr>
          <p:cNvPr id="7" name="Grafik 6">
            <a:extLst>
              <a:ext uri="{FF2B5EF4-FFF2-40B4-BE49-F238E27FC236}">
                <a16:creationId xmlns:a16="http://schemas.microsoft.com/office/drawing/2014/main" id="{D194932C-2B4E-D569-E0E4-A9F341FF48B8}"/>
              </a:ext>
            </a:extLst>
          </p:cNvPr>
          <p:cNvPicPr>
            <a:picLocks noChangeAspect="1"/>
          </p:cNvPicPr>
          <p:nvPr/>
        </p:nvPicPr>
        <p:blipFill>
          <a:blip r:embed="rId3"/>
          <a:stretch>
            <a:fillRect/>
          </a:stretch>
        </p:blipFill>
        <p:spPr>
          <a:xfrm>
            <a:off x="9858375" y="5469359"/>
            <a:ext cx="1842580" cy="801215"/>
          </a:xfrm>
          <a:prstGeom prst="rect">
            <a:avLst/>
          </a:prstGeom>
        </p:spPr>
      </p:pic>
    </p:spTree>
    <p:extLst>
      <p:ext uri="{BB962C8B-B14F-4D97-AF65-F5344CB8AC3E}">
        <p14:creationId xmlns:p14="http://schemas.microsoft.com/office/powerpoint/2010/main" val="29916114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FED11FA8-374A-4F41-A2DC-C1AB576FC0D6}"/>
              </a:ext>
            </a:extLst>
          </p:cNvPr>
          <p:cNvSpPr>
            <a:spLocks noGrp="1"/>
          </p:cNvSpPr>
          <p:nvPr>
            <p:ph type="sldNum" sz="quarter" idx="12"/>
          </p:nvPr>
        </p:nvSpPr>
        <p:spPr/>
        <p:txBody>
          <a:bodyPr/>
          <a:lstStyle/>
          <a:p>
            <a:fld id="{E87BE7E3-9592-A346-9B4C-6A97CF650FAA}" type="slidenum">
              <a:rPr lang="de-DE" smtClean="0"/>
              <a:t>9</a:t>
            </a:fld>
            <a:endParaRPr lang="de-DE" dirty="0"/>
          </a:p>
        </p:txBody>
      </p:sp>
      <p:sp>
        <p:nvSpPr>
          <p:cNvPr id="3" name="Datumsplatzhalter 2">
            <a:extLst>
              <a:ext uri="{FF2B5EF4-FFF2-40B4-BE49-F238E27FC236}">
                <a16:creationId xmlns:a16="http://schemas.microsoft.com/office/drawing/2014/main" id="{749048D0-F52E-C345-A9C1-FC41F1DA9161}"/>
              </a:ext>
            </a:extLst>
          </p:cNvPr>
          <p:cNvSpPr>
            <a:spLocks noGrp="1"/>
          </p:cNvSpPr>
          <p:nvPr>
            <p:ph type="dt" sz="half" idx="10"/>
          </p:nvPr>
        </p:nvSpPr>
        <p:spPr/>
        <p:txBody>
          <a:bodyPr/>
          <a:lstStyle/>
          <a:p>
            <a:fld id="{72EE96C1-600F-AE49-AFAC-9D29F7E71D5F}" type="datetime1">
              <a:rPr lang="de-DE" smtClean="0"/>
              <a:pPr/>
              <a:t>08.11.2022</a:t>
            </a:fld>
            <a:endParaRPr lang="de-DE" dirty="0"/>
          </a:p>
        </p:txBody>
      </p:sp>
      <p:sp>
        <p:nvSpPr>
          <p:cNvPr id="4" name="Fußzeilenplatzhalter 3">
            <a:extLst>
              <a:ext uri="{FF2B5EF4-FFF2-40B4-BE49-F238E27FC236}">
                <a16:creationId xmlns:a16="http://schemas.microsoft.com/office/drawing/2014/main" id="{6BF826E6-057A-7848-B018-666674BAB79D}"/>
              </a:ext>
            </a:extLst>
          </p:cNvPr>
          <p:cNvSpPr>
            <a:spLocks noGrp="1"/>
          </p:cNvSpPr>
          <p:nvPr>
            <p:ph type="ftr" sz="quarter" idx="11"/>
          </p:nvPr>
        </p:nvSpPr>
        <p:spPr/>
        <p:txBody>
          <a:bodyPr/>
          <a:lstStyle/>
          <a:p>
            <a:r>
              <a:rPr lang="de-DE" dirty="0"/>
              <a:t>© ARGE</a:t>
            </a:r>
          </a:p>
        </p:txBody>
      </p:sp>
      <p:sp>
        <p:nvSpPr>
          <p:cNvPr id="7" name="Titel 6">
            <a:extLst>
              <a:ext uri="{FF2B5EF4-FFF2-40B4-BE49-F238E27FC236}">
                <a16:creationId xmlns:a16="http://schemas.microsoft.com/office/drawing/2014/main" id="{0F1EE03E-6CF3-3746-BCCA-FE11731C5C26}"/>
              </a:ext>
            </a:extLst>
          </p:cNvPr>
          <p:cNvSpPr>
            <a:spLocks noGrp="1"/>
          </p:cNvSpPr>
          <p:nvPr>
            <p:ph type="title"/>
          </p:nvPr>
        </p:nvSpPr>
        <p:spPr/>
        <p:txBody>
          <a:bodyPr/>
          <a:lstStyle/>
          <a:p>
            <a:r>
              <a:rPr lang="de-DE" dirty="0"/>
              <a:t>Headline Blindtext</a:t>
            </a:r>
          </a:p>
        </p:txBody>
      </p:sp>
      <p:sp>
        <p:nvSpPr>
          <p:cNvPr id="41" name="Textfeld 40">
            <a:extLst>
              <a:ext uri="{FF2B5EF4-FFF2-40B4-BE49-F238E27FC236}">
                <a16:creationId xmlns:a16="http://schemas.microsoft.com/office/drawing/2014/main" id="{5F071DCB-168B-4F5C-8915-75BBE4FEFA47}"/>
              </a:ext>
            </a:extLst>
          </p:cNvPr>
          <p:cNvSpPr txBox="1"/>
          <p:nvPr/>
        </p:nvSpPr>
        <p:spPr>
          <a:xfrm>
            <a:off x="371289" y="2910291"/>
            <a:ext cx="8648886" cy="2585323"/>
          </a:xfrm>
          <a:prstGeom prst="rect">
            <a:avLst/>
          </a:prstGeom>
          <a:noFill/>
        </p:spPr>
        <p:txBody>
          <a:bodyPr wrap="square">
            <a:spAutoFit/>
          </a:bodyPr>
          <a:lstStyle/>
          <a:p>
            <a:pPr marL="285750" indent="-285750">
              <a:buFont typeface="Arial" panose="020B0604020202020204" pitchFamily="34" charset="0"/>
              <a:buChar char="•"/>
            </a:pPr>
            <a:r>
              <a:rPr lang="de-DE" dirty="0">
                <a:solidFill>
                  <a:srgbClr val="002060"/>
                </a:solidFill>
                <a:latin typeface="Calibri" panose="020F0502020204030204" pitchFamily="34" charset="0"/>
                <a:ea typeface="Calibri" panose="020F0502020204030204" pitchFamily="34" charset="0"/>
                <a:cs typeface="Calibri" panose="020F0502020204030204" pitchFamily="34" charset="0"/>
              </a:rPr>
              <a:t>If you are ARGE member, please inform your team as well as your team members in other countries about ARGE and </a:t>
            </a:r>
            <a:r>
              <a:rPr lang="de-DE" dirty="0">
                <a:solidFill>
                  <a:srgbClr val="002060"/>
                </a:solidFill>
                <a:latin typeface="Calibri" panose="020F0502020204030204" pitchFamily="34" charset="0"/>
                <a:ea typeface="Calibri" panose="020F0502020204030204" pitchFamily="34" charset="0"/>
                <a:cs typeface="Calibri" panose="020F0502020204030204" pitchFamily="34" charset="0"/>
                <a:hlinkClick r:id="rId2">
                  <a:extLst>
                    <a:ext uri="{A12FA001-AC4F-418D-AE19-62706E023703}">
                      <ahyp:hlinkClr xmlns:ahyp="http://schemas.microsoft.com/office/drawing/2018/hyperlinkcolor" val="tx"/>
                    </a:ext>
                  </a:extLst>
                </a:hlinkClick>
              </a:rPr>
              <a:t>BUILDING-MASTERDATA.COM</a:t>
            </a:r>
            <a:r>
              <a:rPr lang="de-DE" dirty="0">
                <a:solidFill>
                  <a:srgbClr val="002060"/>
                </a:solidFill>
                <a:latin typeface="Calibri" panose="020F0502020204030204" pitchFamily="34" charset="0"/>
                <a:ea typeface="Calibri" panose="020F0502020204030204" pitchFamily="34" charset="0"/>
                <a:cs typeface="Calibri" panose="020F0502020204030204" pitchFamily="34" charset="0"/>
              </a:rPr>
              <a:t>.</a:t>
            </a:r>
          </a:p>
          <a:p>
            <a:endParaRPr lang="de-DE" dirty="0">
              <a:solidFill>
                <a:srgbClr val="002060"/>
              </a:solidFill>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de-DE" dirty="0">
                <a:solidFill>
                  <a:srgbClr val="002060"/>
                </a:solidFill>
                <a:latin typeface="Calibri" panose="020F0502020204030204" pitchFamily="34" charset="0"/>
                <a:ea typeface="Calibri" panose="020F0502020204030204" pitchFamily="34" charset="0"/>
                <a:cs typeface="Calibri" panose="020F0502020204030204" pitchFamily="34" charset="0"/>
              </a:rPr>
              <a:t>If you are wholesaler, retailer or planner – just register immediately!</a:t>
            </a:r>
          </a:p>
          <a:p>
            <a:pPr marL="285750" indent="-285750">
              <a:buFont typeface="Arial" panose="020B0604020202020204" pitchFamily="34" charset="0"/>
              <a:buChar char="•"/>
            </a:pPr>
            <a:endParaRPr lang="de-DE" dirty="0">
              <a:solidFill>
                <a:srgbClr val="002060"/>
              </a:solidFill>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de-DE" dirty="0">
                <a:solidFill>
                  <a:srgbClr val="002060"/>
                </a:solidFill>
                <a:latin typeface="Calibri" panose="020F0502020204030204" pitchFamily="34" charset="0"/>
                <a:ea typeface="Calibri" panose="020F0502020204030204" pitchFamily="34" charset="0"/>
                <a:cs typeface="Calibri" panose="020F0502020204030204" pitchFamily="34" charset="0"/>
              </a:rPr>
              <a:t>If you are manufacturer and interested in delivering data, contact our team!</a:t>
            </a:r>
          </a:p>
          <a:p>
            <a:pPr marL="285750" indent="-285750">
              <a:buFont typeface="Arial" panose="020B0604020202020204" pitchFamily="34" charset="0"/>
              <a:buChar char="•"/>
            </a:pPr>
            <a:endParaRPr lang="de-DE" dirty="0">
              <a:solidFill>
                <a:srgbClr val="002060"/>
              </a:solidFill>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de-DE" dirty="0">
                <a:solidFill>
                  <a:srgbClr val="002060"/>
                </a:solidFill>
                <a:latin typeface="Calibri" panose="020F0502020204030204" pitchFamily="34" charset="0"/>
                <a:ea typeface="Calibri" panose="020F0502020204030204" pitchFamily="34" charset="0"/>
                <a:cs typeface="Calibri" panose="020F0502020204030204" pitchFamily="34" charset="0"/>
              </a:rPr>
              <a:t>Any other? Please contact us via </a:t>
            </a:r>
            <a:r>
              <a:rPr lang="de-DE" dirty="0">
                <a:solidFill>
                  <a:srgbClr val="002060"/>
                </a:solidFill>
                <a:latin typeface="Calibri" panose="020F0502020204030204" pitchFamily="34" charset="0"/>
                <a:ea typeface="Calibri" panose="020F0502020204030204" pitchFamily="34" charset="0"/>
                <a:cs typeface="Calibri" panose="020F0502020204030204" pitchFamily="34" charset="0"/>
                <a:hlinkClick r:id="rId3">
                  <a:extLst>
                    <a:ext uri="{A12FA001-AC4F-418D-AE19-62706E023703}">
                      <ahyp:hlinkClr xmlns:ahyp="http://schemas.microsoft.com/office/drawing/2018/hyperlinkcolor" val="tx"/>
                    </a:ext>
                  </a:extLst>
                </a:hlinkClick>
              </a:rPr>
              <a:t>info@arge.de</a:t>
            </a:r>
            <a:r>
              <a:rPr lang="de-DE" dirty="0">
                <a:solidFill>
                  <a:srgbClr val="002060"/>
                </a:solidFill>
                <a:latin typeface="Calibri" panose="020F0502020204030204" pitchFamily="34" charset="0"/>
                <a:ea typeface="Calibri" panose="020F0502020204030204" pitchFamily="34" charset="0"/>
                <a:cs typeface="Calibri" panose="020F0502020204030204" pitchFamily="34" charset="0"/>
              </a:rPr>
              <a:t> or by phone +49 5251 872880</a:t>
            </a:r>
          </a:p>
          <a:p>
            <a:pPr marL="285750" indent="-285750">
              <a:buFont typeface="Arial" panose="020B0604020202020204" pitchFamily="34" charset="0"/>
              <a:buChar char="•"/>
            </a:pPr>
            <a:endParaRPr lang="de-DE" dirty="0">
              <a:solidFill>
                <a:srgbClr val="002060"/>
              </a:solidFill>
              <a:latin typeface="Calibri" panose="020F0502020204030204" pitchFamily="34" charset="0"/>
              <a:ea typeface="Calibri" panose="020F0502020204030204" pitchFamily="34" charset="0"/>
              <a:cs typeface="Times New Roman" panose="02020603050405020304" pitchFamily="18" charset="0"/>
            </a:endParaRPr>
          </a:p>
        </p:txBody>
      </p:sp>
      <p:pic>
        <p:nvPicPr>
          <p:cNvPr id="10" name="Grafik 9" descr="Ein Bild, das Text enthält.&#10;&#10;Automatisch generierte Beschreibung">
            <a:extLst>
              <a:ext uri="{FF2B5EF4-FFF2-40B4-BE49-F238E27FC236}">
                <a16:creationId xmlns:a16="http://schemas.microsoft.com/office/drawing/2014/main" id="{67D81979-5BB1-4C30-B1DA-BF74DB9B63F8}"/>
              </a:ext>
            </a:extLst>
          </p:cNvPr>
          <p:cNvPicPr>
            <a:picLocks noChangeAspect="1"/>
          </p:cNvPicPr>
          <p:nvPr/>
        </p:nvPicPr>
        <p:blipFill>
          <a:blip r:embed="rId4"/>
          <a:stretch>
            <a:fillRect/>
          </a:stretch>
        </p:blipFill>
        <p:spPr>
          <a:xfrm>
            <a:off x="8829746" y="4567010"/>
            <a:ext cx="2729348" cy="769725"/>
          </a:xfrm>
          <a:prstGeom prst="rect">
            <a:avLst/>
          </a:prstGeom>
        </p:spPr>
      </p:pic>
      <p:sp>
        <p:nvSpPr>
          <p:cNvPr id="28" name="Textfeld 27">
            <a:extLst>
              <a:ext uri="{FF2B5EF4-FFF2-40B4-BE49-F238E27FC236}">
                <a16:creationId xmlns:a16="http://schemas.microsoft.com/office/drawing/2014/main" id="{EC0F1FB4-FA48-4D34-A9FC-8BE40C77DE97}"/>
              </a:ext>
            </a:extLst>
          </p:cNvPr>
          <p:cNvSpPr txBox="1"/>
          <p:nvPr/>
        </p:nvSpPr>
        <p:spPr>
          <a:xfrm>
            <a:off x="680400" y="1728000"/>
            <a:ext cx="2761462" cy="461665"/>
          </a:xfrm>
          <a:prstGeom prst="rect">
            <a:avLst/>
          </a:prstGeom>
          <a:solidFill>
            <a:schemeClr val="accent5"/>
          </a:solidFill>
        </p:spPr>
        <p:txBody>
          <a:bodyPr wrap="none" rtlCol="0">
            <a:spAutoFit/>
          </a:bodyPr>
          <a:lstStyle/>
          <a:p>
            <a:r>
              <a:rPr lang="de-DE" sz="2400" b="1" dirty="0">
                <a:solidFill>
                  <a:srgbClr val="152C61"/>
                </a:solidFill>
              </a:rPr>
              <a:t>WHAT TO DO NOW?</a:t>
            </a:r>
          </a:p>
        </p:txBody>
      </p:sp>
      <p:pic>
        <p:nvPicPr>
          <p:cNvPr id="9" name="Grafik 8">
            <a:extLst>
              <a:ext uri="{FF2B5EF4-FFF2-40B4-BE49-F238E27FC236}">
                <a16:creationId xmlns:a16="http://schemas.microsoft.com/office/drawing/2014/main" id="{A2BB0E9A-46C0-4874-A300-7BEF6BF479CC}"/>
              </a:ext>
            </a:extLst>
          </p:cNvPr>
          <p:cNvPicPr>
            <a:picLocks noChangeAspect="1"/>
          </p:cNvPicPr>
          <p:nvPr/>
        </p:nvPicPr>
        <p:blipFill>
          <a:blip r:embed="rId5"/>
          <a:stretch>
            <a:fillRect/>
          </a:stretch>
        </p:blipFill>
        <p:spPr>
          <a:xfrm>
            <a:off x="8753546" y="1701743"/>
            <a:ext cx="3067165" cy="2041582"/>
          </a:xfrm>
          <a:prstGeom prst="rect">
            <a:avLst/>
          </a:prstGeom>
        </p:spPr>
      </p:pic>
    </p:spTree>
    <p:extLst>
      <p:ext uri="{BB962C8B-B14F-4D97-AF65-F5344CB8AC3E}">
        <p14:creationId xmlns:p14="http://schemas.microsoft.com/office/powerpoint/2010/main" val="2508242743"/>
      </p:ext>
    </p:extLst>
  </p:cSld>
  <p:clrMapOvr>
    <a:masterClrMapping/>
  </p:clrMapOvr>
</p:sld>
</file>

<file path=ppt/theme/theme1.xml><?xml version="1.0" encoding="utf-8"?>
<a:theme xmlns:a="http://schemas.openxmlformats.org/drawingml/2006/main" name="Office">
  <a:themeElements>
    <a:clrScheme name="Benutzerdefiniert 10">
      <a:dk1>
        <a:srgbClr val="000000"/>
      </a:dk1>
      <a:lt1>
        <a:srgbClr val="FFFFFF"/>
      </a:lt1>
      <a:dk2>
        <a:srgbClr val="44546A"/>
      </a:dk2>
      <a:lt2>
        <a:srgbClr val="E7E6E6"/>
      </a:lt2>
      <a:accent1>
        <a:srgbClr val="152B61"/>
      </a:accent1>
      <a:accent2>
        <a:srgbClr val="00AFF0"/>
      </a:accent2>
      <a:accent3>
        <a:srgbClr val="FF0033"/>
      </a:accent3>
      <a:accent4>
        <a:srgbClr val="FB8200"/>
      </a:accent4>
      <a:accent5>
        <a:srgbClr val="DBE0E7"/>
      </a:accent5>
      <a:accent6>
        <a:srgbClr val="D1D6DA"/>
      </a:accent6>
      <a:hlink>
        <a:srgbClr val="4CBAC6"/>
      </a:hlink>
      <a:folHlink>
        <a:srgbClr val="954F8D"/>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1e5dcba9-d525-4d94-82e0-87e7fc6162ba">
      <Terms xmlns="http://schemas.microsoft.com/office/infopath/2007/PartnerControls"/>
    </lcf76f155ced4ddcb4097134ff3c332f>
    <TaxCatchAll xmlns="e38897f6-f244-4775-aebf-bcc64de250dc"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kument" ma:contentTypeID="0x0101001CF04C497076EA458D3B5120CDA72D67" ma:contentTypeVersion="16" ma:contentTypeDescription="Ein neues Dokument erstellen." ma:contentTypeScope="" ma:versionID="fa153ea184c6da729fe8ef12912cbf59">
  <xsd:schema xmlns:xsd="http://www.w3.org/2001/XMLSchema" xmlns:xs="http://www.w3.org/2001/XMLSchema" xmlns:p="http://schemas.microsoft.com/office/2006/metadata/properties" xmlns:ns2="1e5dcba9-d525-4d94-82e0-87e7fc6162ba" xmlns:ns3="e38897f6-f244-4775-aebf-bcc64de250dc" targetNamespace="http://schemas.microsoft.com/office/2006/metadata/properties" ma:root="true" ma:fieldsID="d59d1f73b9c9f334095e5ac94ffc48eb" ns2:_="" ns3:_="">
    <xsd:import namespace="1e5dcba9-d525-4d94-82e0-87e7fc6162ba"/>
    <xsd:import namespace="e38897f6-f244-4775-aebf-bcc64de250dc"/>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DateTaken" minOccurs="0"/>
                <xsd:element ref="ns2:MediaServiceLocation" minOccurs="0"/>
                <xsd:element ref="ns2:MediaServiceGenerationTime" minOccurs="0"/>
                <xsd:element ref="ns2:MediaServiceEventHashCode" minOccurs="0"/>
                <xsd:element ref="ns3:SharedWithUsers" minOccurs="0"/>
                <xsd:element ref="ns3:SharedWithDetails" minOccurs="0"/>
                <xsd:element ref="ns2:MediaServiceAutoKeyPoints" minOccurs="0"/>
                <xsd:element ref="ns2:MediaServiceKeyPoints"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e5dcba9-d525-4d94-82e0-87e7fc6162b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Bildmarkierungen" ma:readOnly="false" ma:fieldId="{5cf76f15-5ced-4ddc-b409-7134ff3c332f}" ma:taxonomyMulti="true" ma:sspId="68b817f7-a563-483c-a9d3-bbb2df918175"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e38897f6-f244-4775-aebf-bcc64de250dc" elementFormDefault="qualified">
    <xsd:import namespace="http://schemas.microsoft.com/office/2006/documentManagement/types"/>
    <xsd:import namespace="http://schemas.microsoft.com/office/infopath/2007/PartnerControls"/>
    <xsd:element name="SharedWithUsers" ma:index="16" nillable="true" ma:displayName="Freigegeben fü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Freigegeben für - Details" ma:internalName="SharedWithDetails" ma:readOnly="true">
      <xsd:simpleType>
        <xsd:restriction base="dms:Note">
          <xsd:maxLength value="255"/>
        </xsd:restriction>
      </xsd:simpleType>
    </xsd:element>
    <xsd:element name="TaxCatchAll" ma:index="23" nillable="true" ma:displayName="Taxonomy Catch All Column" ma:hidden="true" ma:list="{e1073ef2-c693-4c57-ad64-c83c2f4e589d}" ma:internalName="TaxCatchAll" ma:showField="CatchAllData" ma:web="e38897f6-f244-4775-aebf-bcc64de250d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CD837F0-1508-4D1D-B644-10BA0D33C1DA}">
  <ds:schemaRefs>
    <ds:schemaRef ds:uri="http://schemas.microsoft.com/office/2006/metadata/properties"/>
    <ds:schemaRef ds:uri="http://schemas.microsoft.com/office/infopath/2007/PartnerControls"/>
    <ds:schemaRef ds:uri="1e5dcba9-d525-4d94-82e0-87e7fc6162ba"/>
    <ds:schemaRef ds:uri="e38897f6-f244-4775-aebf-bcc64de250dc"/>
  </ds:schemaRefs>
</ds:datastoreItem>
</file>

<file path=customXml/itemProps2.xml><?xml version="1.0" encoding="utf-8"?>
<ds:datastoreItem xmlns:ds="http://schemas.openxmlformats.org/officeDocument/2006/customXml" ds:itemID="{2F1F12F3-E61E-4792-9167-12C16CEB98D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e5dcba9-d525-4d94-82e0-87e7fc6162ba"/>
    <ds:schemaRef ds:uri="e38897f6-f244-4775-aebf-bcc64de250d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E87A2AC7-E436-49F7-9E1F-288E754E364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777</Words>
  <Application>Microsoft Office PowerPoint</Application>
  <PresentationFormat>Breitbild</PresentationFormat>
  <Paragraphs>136</Paragraphs>
  <Slides>11</Slides>
  <Notes>3</Notes>
  <HiddenSlides>0</HiddenSlides>
  <MMClips>0</MMClips>
  <ScaleCrop>false</ScaleCrop>
  <HeadingPairs>
    <vt:vector size="6" baseType="variant">
      <vt:variant>
        <vt:lpstr>Verwendete Schriftarten</vt:lpstr>
      </vt:variant>
      <vt:variant>
        <vt:i4>3</vt:i4>
      </vt:variant>
      <vt:variant>
        <vt:lpstr>Design</vt:lpstr>
      </vt:variant>
      <vt:variant>
        <vt:i4>1</vt:i4>
      </vt:variant>
      <vt:variant>
        <vt:lpstr>Folientitel</vt:lpstr>
      </vt:variant>
      <vt:variant>
        <vt:i4>11</vt:i4>
      </vt:variant>
    </vt:vector>
  </HeadingPairs>
  <TitlesOfParts>
    <vt:vector size="15" baseType="lpstr">
      <vt:lpstr>Arial</vt:lpstr>
      <vt:lpstr>Calibri</vt:lpstr>
      <vt:lpstr>Calibri Light</vt:lpstr>
      <vt:lpstr>Office</vt:lpstr>
      <vt:lpstr> BUILDING-MASTERDATA.COM  Master data and documents for building services</vt:lpstr>
      <vt:lpstr>Headline Blindtext</vt:lpstr>
      <vt:lpstr>Headline Blindtext</vt:lpstr>
      <vt:lpstr>Headline Blindtext</vt:lpstr>
      <vt:lpstr>Headline Blindtext</vt:lpstr>
      <vt:lpstr>Headline Blindtext</vt:lpstr>
      <vt:lpstr>Headline Blindtext</vt:lpstr>
      <vt:lpstr>Headline Blindtext</vt:lpstr>
      <vt:lpstr>Headline Blindtext</vt:lpstr>
      <vt:lpstr>Headline Blindtext</vt:lpstr>
      <vt:lpstr>Headline Blindtext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Jutta Baur</dc:creator>
  <cp:lastModifiedBy>Kerstin Heidekrüger</cp:lastModifiedBy>
  <cp:revision>155</cp:revision>
  <dcterms:created xsi:type="dcterms:W3CDTF">2018-06-29T14:34:31Z</dcterms:created>
  <dcterms:modified xsi:type="dcterms:W3CDTF">2022-11-08T12:06:33Z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0x0101001CF04C497076EA458D3B5120CDA72D67</vt:lpwstr>
  </property>
  <property fmtid="{D5CDD505-2E9C-101B-9397-08002B2CF9AE}" pid="3" name="xd_Signature">
    <vt:bool>false</vt:bool>
  </property>
  <property fmtid="{D5CDD505-2E9C-101B-9397-08002B2CF9AE}" pid="4" name="xd_ProgID">
    <vt:lpwstr/>
  </property>
  <property fmtid="{D5CDD505-2E9C-101B-9397-08002B2CF9AE}" pid="5" name="TemplateUrl">
    <vt:lpwstr/>
  </property>
  <property fmtid="{D5CDD505-2E9C-101B-9397-08002B2CF9AE}" pid="6" name="ComplianceAssetId">
    <vt:lpwstr/>
  </property>
  <property fmtid="{D5CDD505-2E9C-101B-9397-08002B2CF9AE}" pid="7" name="Order">
    <vt:r8>60500</vt:r8>
  </property>
  <property fmtid="{D5CDD505-2E9C-101B-9397-08002B2CF9AE}" pid="8" name="MediaServiceImageTags">
    <vt:lpwstr/>
  </property>
</Properties>
</file>